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70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878F-8B06-4553-943F-977793939DC8}" type="datetimeFigureOut">
              <a:rPr lang="zh-TW" altLang="en-US" smtClean="0"/>
              <a:t>2024/10/21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CF242-BF21-4143-A983-9A85838713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6914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878F-8B06-4553-943F-977793939DC8}" type="datetimeFigureOut">
              <a:rPr lang="zh-TW" altLang="en-US" smtClean="0"/>
              <a:t>2024/10/21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CF242-BF21-4143-A983-9A85838713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2688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878F-8B06-4553-943F-977793939DC8}" type="datetimeFigureOut">
              <a:rPr lang="zh-TW" altLang="en-US" smtClean="0"/>
              <a:t>2024/10/21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CF242-BF21-4143-A983-9A85838713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1924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878F-8B06-4553-943F-977793939DC8}" type="datetimeFigureOut">
              <a:rPr lang="zh-TW" altLang="en-US" smtClean="0"/>
              <a:t>2024/10/21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CF242-BF21-4143-A983-9A85838713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287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878F-8B06-4553-943F-977793939DC8}" type="datetimeFigureOut">
              <a:rPr lang="zh-TW" altLang="en-US" smtClean="0"/>
              <a:t>2024/10/21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CF242-BF21-4143-A983-9A85838713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888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878F-8B06-4553-943F-977793939DC8}" type="datetimeFigureOut">
              <a:rPr lang="zh-TW" altLang="en-US" smtClean="0"/>
              <a:t>2024/10/21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CF242-BF21-4143-A983-9A85838713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1724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878F-8B06-4553-943F-977793939DC8}" type="datetimeFigureOut">
              <a:rPr lang="zh-TW" altLang="en-US" smtClean="0"/>
              <a:t>2024/10/21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CF242-BF21-4143-A983-9A85838713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9183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878F-8B06-4553-943F-977793939DC8}" type="datetimeFigureOut">
              <a:rPr lang="zh-TW" altLang="en-US" smtClean="0"/>
              <a:t>2024/10/21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CF242-BF21-4143-A983-9A85838713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8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878F-8B06-4553-943F-977793939DC8}" type="datetimeFigureOut">
              <a:rPr lang="zh-TW" altLang="en-US" smtClean="0"/>
              <a:t>2024/10/21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CF242-BF21-4143-A983-9A85838713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4954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878F-8B06-4553-943F-977793939DC8}" type="datetimeFigureOut">
              <a:rPr lang="zh-TW" altLang="en-US" smtClean="0"/>
              <a:t>2024/10/21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CF242-BF21-4143-A983-9A85838713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0451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878F-8B06-4553-943F-977793939DC8}" type="datetimeFigureOut">
              <a:rPr lang="zh-TW" altLang="en-US" smtClean="0"/>
              <a:t>2024/10/21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CF242-BF21-4143-A983-9A85838713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6115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C878F-8B06-4553-943F-977793939DC8}" type="datetimeFigureOut">
              <a:rPr lang="zh-TW" altLang="en-US" smtClean="0"/>
              <a:t>2024/10/21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CF242-BF21-4143-A983-9A85838713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355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png"/><Relationship Id="rId7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59" y="1511808"/>
            <a:ext cx="11717082" cy="24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6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04" y="383667"/>
            <a:ext cx="9753600" cy="24574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0" y="2281237"/>
            <a:ext cx="975360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5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08" y="-85344"/>
            <a:ext cx="10591427" cy="287540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477" y="2206752"/>
            <a:ext cx="4128891" cy="430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1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976" y="-90488"/>
            <a:ext cx="6217920" cy="228314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766" y="2450591"/>
            <a:ext cx="3706182" cy="395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7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262" y="0"/>
            <a:ext cx="7508537" cy="247840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789" y="1531702"/>
            <a:ext cx="3051524" cy="532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5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312" y="1914144"/>
            <a:ext cx="4943856" cy="494385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93012"/>
            <a:ext cx="7351776" cy="221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3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0" y="0"/>
            <a:ext cx="6047232" cy="227361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456" y="2273617"/>
            <a:ext cx="165877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4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0" y="0"/>
            <a:ext cx="6864096" cy="256063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872" y="2231012"/>
            <a:ext cx="2908649" cy="443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0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368" y="0"/>
            <a:ext cx="6425184" cy="202669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696" y="2218944"/>
            <a:ext cx="4224528" cy="422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7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98" y="0"/>
            <a:ext cx="10807132" cy="302895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847" y="2537664"/>
            <a:ext cx="7398034" cy="432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-143447"/>
            <a:ext cx="9753600" cy="282892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68" y="2496169"/>
            <a:ext cx="6643649" cy="388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480" y="0"/>
            <a:ext cx="5134543" cy="293330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948" y="2639566"/>
            <a:ext cx="5573075" cy="391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5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680" y="2762065"/>
            <a:ext cx="3788487" cy="358370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12" y="0"/>
            <a:ext cx="7449312" cy="262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0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0" y="2033022"/>
            <a:ext cx="4632960" cy="463296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224" y="0"/>
            <a:ext cx="9062800" cy="254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3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577" y="2353520"/>
            <a:ext cx="8291454" cy="392887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96" y="133648"/>
            <a:ext cx="11253216" cy="221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3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62" y="0"/>
            <a:ext cx="5684078" cy="212597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62" y="2125978"/>
            <a:ext cx="5494603" cy="423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8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125" y="-138536"/>
            <a:ext cx="9753600" cy="22479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773" y="1735293"/>
            <a:ext cx="4187952" cy="121467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65" y="2558393"/>
            <a:ext cx="1814167" cy="103641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150" y="3239182"/>
            <a:ext cx="3171195" cy="111797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61" y="3905121"/>
            <a:ext cx="4650372" cy="130337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77" y="4578251"/>
            <a:ext cx="7442340" cy="146811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702" y="5518811"/>
            <a:ext cx="2794090" cy="104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Custom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Teacher2</dc:creator>
  <cp:lastModifiedBy>Admin</cp:lastModifiedBy>
  <cp:revision>11</cp:revision>
  <dcterms:created xsi:type="dcterms:W3CDTF">2024-06-19T04:06:25Z</dcterms:created>
  <dcterms:modified xsi:type="dcterms:W3CDTF">2024-10-21T12:31:07Z</dcterms:modified>
</cp:coreProperties>
</file>