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10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07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75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62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54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3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525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07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17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226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91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21/10/2024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OP 8 nguồn năng lượng quan trọng nhất thế giới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5080"/>
            <a:ext cx="12182969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9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1_Office Theme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2024-10-21T12:46:29Z</dcterms:created>
  <dcterms:modified xsi:type="dcterms:W3CDTF">2024-10-21T12:48:44Z</dcterms:modified>
</cp:coreProperties>
</file>