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1" r:id="rId4"/>
    <p:sldId id="271" r:id="rId5"/>
    <p:sldId id="272" r:id="rId6"/>
    <p:sldId id="273" r:id="rId7"/>
    <p:sldId id="276" r:id="rId8"/>
    <p:sldId id="275" r:id="rId9"/>
    <p:sldId id="277" r:id="rId10"/>
    <p:sldId id="278" r:id="rId11"/>
    <p:sldId id="274" r:id="rId12"/>
  </p:sldIdLst>
  <p:sldSz cx="12192000" cy="6858000"/>
  <p:notesSz cx="6858000" cy="9144000"/>
  <p:embeddedFontLst>
    <p:embeddedFont>
      <p:font typeface="#9Slide02 Noi dung dai" panose="020B0604020202020204" charset="0"/>
      <p:regular r:id="rId13"/>
    </p:embeddedFont>
    <p:embeddedFont>
      <p:font typeface="#9Slide02 Tieu de dai" panose="020B0604020202020204" charset="0"/>
      <p:bold r:id="rId14"/>
    </p:embeddedFont>
    <p:embeddedFont>
      <p:font typeface="iCiel Cadena" panose="02000503000000020004" charset="0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2C"/>
    <a:srgbClr val="00CF77"/>
    <a:srgbClr val="3378FF"/>
    <a:srgbClr val="F49C1C"/>
    <a:srgbClr val="E6E6E6"/>
    <a:srgbClr val="00A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>
        <p:scale>
          <a:sx n="76" d="100"/>
          <a:sy n="76" d="100"/>
        </p:scale>
        <p:origin x="1094" y="-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89B9457-5561-4B17-B798-D34FCDF00C0E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D5EAFBF-0754-47F3-8C60-680C48E085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87" y="7078425"/>
            <a:ext cx="2178026" cy="11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3CD59DB-4B97-4529-990F-B877A9AC8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23" y="1709661"/>
            <a:ext cx="6529382" cy="24325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950A63E-AF72-41C5-AED0-2D5595040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444" y="1256220"/>
            <a:ext cx="2085013" cy="9998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DD72B97-8F2B-4723-9F67-FD81B5B68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7217" y="1286700"/>
            <a:ext cx="2093932" cy="97364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77F623B-A4E0-4946-935C-4F7F0101F1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439" y="1953521"/>
            <a:ext cx="6059949" cy="1944793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2133600" y="4570217"/>
            <a:ext cx="2456961" cy="838200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2666376" y="4731534"/>
            <a:ext cx="139140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iCiel Cadena" panose="02000503000000020004" pitchFamily="50" charset="0"/>
              </a:rPr>
              <a:t>Bắt đầu</a:t>
            </a:r>
          </a:p>
        </p:txBody>
      </p:sp>
      <p:pic>
        <p:nvPicPr>
          <p:cNvPr id="98" name="ChuongCam - 9Slide.vn">
            <a:extLst>
              <a:ext uri="{FF2B5EF4-FFF2-40B4-BE49-F238E27FC236}">
                <a16:creationId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7162" y="4539688"/>
            <a:ext cx="942571" cy="868729"/>
          </a:xfrm>
          <a:prstGeom prst="rect">
            <a:avLst/>
          </a:prstGeom>
        </p:spPr>
      </p:pic>
      <p:pic>
        <p:nvPicPr>
          <p:cNvPr id="99" name="Nhacnen - 9Slide.vn">
            <a:hlinkClick r:id="" action="ppaction://media"/>
            <a:extLst>
              <a:ext uri="{FF2B5EF4-FFF2-40B4-BE49-F238E27FC236}">
                <a16:creationId xmlns:a16="http://schemas.microsoft.com/office/drawing/2014/main" id="{97A40F43-0AD3-4435-B148-642348AB6E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/>
                  <p14:fade in="2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19200" y="0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5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numSld="7" showWhenStopped="0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5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numSld="7" showWhenStopped="0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589A2-FAD7-FA6E-1E24-171C4AF81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AB2C7-E966-B29C-AA57-876BDD58E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A122D96-3E12-91F3-2873-49DD5A6794A1}"/>
              </a:ext>
            </a:extLst>
          </p:cNvPr>
          <p:cNvGrpSpPr/>
          <p:nvPr/>
        </p:nvGrpSpPr>
        <p:grpSpPr>
          <a:xfrm>
            <a:off x="6770639" y="3009107"/>
            <a:ext cx="5142242" cy="1790698"/>
            <a:chOff x="6770639" y="3009107"/>
            <a:chExt cx="5142242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7781487-0881-F0D5-E18D-91074486688A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E4C81016-44E0-7C18-E552-FE179DB45702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A6DA8BE-C66B-697E-8BAF-1222BB08ACF4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2740888F-5076-FF44-6879-D9423B4209DB}"/>
                </a:ext>
              </a:extLst>
            </p:cNvPr>
            <p:cNvSpPr/>
            <p:nvPr/>
          </p:nvSpPr>
          <p:spPr>
            <a:xfrm>
              <a:off x="7428244" y="3363759"/>
              <a:ext cx="4484637" cy="133222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0" i="0" dirty="0">
                  <a:solidFill>
                    <a:srgbClr val="000000"/>
                  </a:solidFill>
                  <a:effectLst/>
                  <a:latin typeface="iCiel Cadena" panose="02000503000000020004" charset="0"/>
                </a:rPr>
                <a:t>11 – 4 = 7   15 – 7 = 8   </a:t>
              </a:r>
            </a:p>
            <a:p>
              <a:r>
                <a:rPr lang="en-US" sz="3600" b="0" i="0" dirty="0">
                  <a:solidFill>
                    <a:srgbClr val="000000"/>
                  </a:solidFill>
                  <a:effectLst/>
                  <a:latin typeface="iCiel Cadena" panose="02000503000000020004" charset="0"/>
                </a:rPr>
                <a:t>11 – 8 = 5</a:t>
              </a:r>
            </a:p>
            <a:p>
              <a:pPr algn="ctr"/>
              <a:endParaRPr lang="en-US" sz="36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2361B6-2CB7-3AC0-028B-A535B02AF59C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184EE00-C9DD-8BBC-41CC-20C8C569A953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2C86C08-3BD5-1AEA-F44A-039BAC954114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0E7D8409-BAAA-58E3-11E8-26163158A9E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5C66577F-04F2-5029-4207-CAB30F2220B8}"/>
                </a:ext>
              </a:extLst>
            </p:cNvPr>
            <p:cNvSpPr/>
            <p:nvPr/>
          </p:nvSpPr>
          <p:spPr>
            <a:xfrm>
              <a:off x="7485394" y="5357434"/>
              <a:ext cx="4333494" cy="136715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0" i="0" dirty="0">
                  <a:solidFill>
                    <a:srgbClr val="000000"/>
                  </a:solidFill>
                  <a:effectLst/>
                  <a:latin typeface="iCiel Cadena" panose="02000503000000020004" charset="0"/>
                </a:rPr>
                <a:t>11 – 4 = 7   15 – 7 = 7   </a:t>
              </a:r>
            </a:p>
            <a:p>
              <a:r>
                <a:rPr lang="en-US" sz="3600" b="0" i="0" dirty="0">
                  <a:solidFill>
                    <a:srgbClr val="000000"/>
                  </a:solidFill>
                  <a:effectLst/>
                  <a:latin typeface="iCiel Cadena" panose="02000503000000020004" charset="0"/>
                </a:rPr>
                <a:t> 11 – 8 = 3</a:t>
              </a:r>
            </a:p>
            <a:p>
              <a:pPr algn="ctr"/>
              <a:endParaRPr lang="en-US" sz="36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2F4D80-6C18-508E-C975-ABB82F3D06B4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DEF1A7D-D44F-CAAF-72F4-281833074F65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A054F24-EA93-EEA1-9007-E7051A0842A3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2AC0FC0-3820-7728-0445-DF6520F0ECB0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90BBE412-CDF3-B37F-F654-B2CD4683E207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5980D5-82E4-E335-EC6B-9B4A33081879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C51ABC-215E-569B-BE32-FFE52594E191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3651CC8-97A9-ED45-F090-DA9C375B2A41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3BDF715-A355-88FE-4B77-ACD1C966FDE5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1BABB-1599-8F1C-FA2C-179B25F78361}"/>
                </a:ext>
              </a:extLst>
            </p:cNvPr>
            <p:cNvSpPr/>
            <p:nvPr/>
          </p:nvSpPr>
          <p:spPr>
            <a:xfrm>
              <a:off x="1314172" y="3385080"/>
              <a:ext cx="4515128" cy="13440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0" i="0" dirty="0">
                  <a:solidFill>
                    <a:srgbClr val="000000"/>
                  </a:solidFill>
                  <a:effectLst/>
                  <a:latin typeface="iCiel Cadena" panose="02000503000000020004" charset="0"/>
                </a:rPr>
                <a:t>11 – 4 = 6   15 – 7 = 8   </a:t>
              </a:r>
            </a:p>
            <a:p>
              <a:r>
                <a:rPr lang="en-US" sz="3600" b="0" i="0" dirty="0">
                  <a:solidFill>
                    <a:srgbClr val="000000"/>
                  </a:solidFill>
                  <a:effectLst/>
                  <a:latin typeface="iCiel Cadena" panose="02000503000000020004" charset="0"/>
                </a:rPr>
                <a:t> 11 – 8 = 3</a:t>
              </a:r>
            </a:p>
            <a:p>
              <a:pPr algn="ctr"/>
              <a:endParaRPr lang="en-US" sz="3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742F9F-D5D2-80A0-43B0-08335A575647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5B6E4D-5635-190F-38AE-9197AD0BC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E8836775-AD82-874F-8DD4-1CE795603689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sz="4800" b="0" i="0" dirty="0">
                <a:solidFill>
                  <a:srgbClr val="000000"/>
                </a:solidFill>
                <a:effectLst/>
                <a:latin typeface="iCiel Cadena" panose="02000503000000020004" charset="0"/>
              </a:endParaRPr>
            </a:p>
            <a:p>
              <a:pPr algn="just"/>
              <a:r>
                <a:rPr lang="pt-BR" sz="4800" b="0" i="0" dirty="0">
                  <a:solidFill>
                    <a:srgbClr val="000000"/>
                  </a:solidFill>
                  <a:effectLst/>
                  <a:latin typeface="iCiel Cadena" panose="02000503000000020004" charset="0"/>
                </a:rPr>
                <a:t>Tính nhẩm.</a:t>
              </a:r>
            </a:p>
            <a:p>
              <a:pPr algn="ctr"/>
              <a:r>
                <a:rPr lang="pt-BR" sz="4800" b="0" i="0" dirty="0">
                  <a:solidFill>
                    <a:srgbClr val="000000"/>
                  </a:solidFill>
                  <a:effectLst/>
                  <a:latin typeface="iCiel Cadena" panose="02000503000000020004" charset="0"/>
                </a:rPr>
                <a:t>11 – 4 = …     15 – 7 = …     11 – 8 = …</a:t>
              </a:r>
            </a:p>
            <a:p>
              <a:pPr algn="ctr"/>
              <a:endPara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D769E54B-0430-43DF-561F-726BE837A8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E0AD4F0A-BD40-1433-7B21-F5561906FC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42ED5298-361C-7AEC-6DCC-CBF015B78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5EE9E160-DAE7-7AFC-594F-4E7524BCEF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68DC2D5-A978-62E4-1614-B714CD983F40}"/>
              </a:ext>
            </a:extLst>
          </p:cNvPr>
          <p:cNvGrpSpPr/>
          <p:nvPr/>
        </p:nvGrpSpPr>
        <p:grpSpPr>
          <a:xfrm>
            <a:off x="-4113608" y="153715"/>
            <a:ext cx="4046704" cy="2329805"/>
            <a:chOff x="-4113608" y="153715"/>
            <a:chExt cx="4046704" cy="232980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7535E46-8D51-9EDF-0FF4-6544B26CC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715"/>
              <a:ext cx="1959439" cy="2329805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F5A0F5FA-F290-E115-BA70-D45D85AD7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DAD43E5-4536-F3F2-7CBC-32FA15BFFD84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5079F3-CDCE-54CC-C3F2-F07F854E3798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5B1E2BAF-11B8-797E-ECB8-1BA5F3CDB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435BCA5-528A-ED94-A2DB-C55AE6902B36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ADA6595B-DB47-8595-C924-B797B6ADD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EC8EAFF-04B3-3E2D-C63E-E6A031F68A22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3127F50-A112-5158-0F29-47FF28A3D2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382E93B3-B32E-ADF0-D843-E055D89E0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0F5D27C2-5D44-A71D-447D-0EFA4BC883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50" name="ChuongCam - 9Slide.vn">
            <a:extLst>
              <a:ext uri="{FF2B5EF4-FFF2-40B4-BE49-F238E27FC236}">
                <a16:creationId xmlns:a16="http://schemas.microsoft.com/office/drawing/2014/main" id="{B156381E-5587-6811-C65D-1DCDBB8C5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1965" y="7594600"/>
            <a:ext cx="330708" cy="30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55324-DE78-778C-FCCD-0F2FA38E9AEC}"/>
              </a:ext>
            </a:extLst>
          </p:cNvPr>
          <p:cNvSpPr txBox="1"/>
          <p:nvPr/>
        </p:nvSpPr>
        <p:spPr>
          <a:xfrm>
            <a:off x="1484473" y="5179453"/>
            <a:ext cx="4295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iCiel Cadena" panose="02000503000000020004" charset="0"/>
              </a:rPr>
              <a:t>11 – 4 = 7   15 – 7 = 8   </a:t>
            </a: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iCiel Cadena" panose="02000503000000020004" charset="0"/>
              </a:rPr>
              <a:t> 11 – 8 = 3</a:t>
            </a:r>
          </a:p>
        </p:txBody>
      </p:sp>
    </p:spTree>
    <p:extLst>
      <p:ext uri="{BB962C8B-B14F-4D97-AF65-F5344CB8AC3E}">
        <p14:creationId xmlns:p14="http://schemas.microsoft.com/office/powerpoint/2010/main" val="3975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6D8704-4E40-4128-8BDA-4D6D4EFB4243}"/>
              </a:ext>
            </a:extLst>
          </p:cNvPr>
          <p:cNvGrpSpPr/>
          <p:nvPr/>
        </p:nvGrpSpPr>
        <p:grpSpPr>
          <a:xfrm>
            <a:off x="5653710" y="209025"/>
            <a:ext cx="4345196" cy="1920556"/>
            <a:chOff x="1034003" y="260315"/>
            <a:chExt cx="4656152" cy="2057997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3CD59DB-4B97-4529-990F-B877A9AC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950A63E-AF72-41C5-AED0-2D559504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DD72B97-8F2B-4723-9F67-FD81B5B6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777F623B-A4E0-4946-935C-4F7F0101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8237F3-1A79-4E86-B92E-4A05214A5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765" y="229309"/>
            <a:ext cx="5383235" cy="62367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884C81-856F-47B0-B589-654CA907BE79}"/>
              </a:ext>
            </a:extLst>
          </p:cNvPr>
          <p:cNvGrpSpPr/>
          <p:nvPr/>
        </p:nvGrpSpPr>
        <p:grpSpPr>
          <a:xfrm>
            <a:off x="5077790" y="2862904"/>
            <a:ext cx="6281207" cy="3731031"/>
            <a:chOff x="5077790" y="2862904"/>
            <a:chExt cx="6281207" cy="37310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B083C1-8CDA-45C3-9563-147B5F28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40F75-95EF-4849-B5FF-3CADEF718F98}"/>
                </a:ext>
              </a:extLst>
            </p:cNvPr>
            <p:cNvSpPr txBox="1"/>
            <p:nvPr/>
          </p:nvSpPr>
          <p:spPr>
            <a:xfrm>
              <a:off x="5077790" y="3805222"/>
              <a:ext cx="6281207" cy="203132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Cảm ơn các bạn</a:t>
              </a:r>
            </a:p>
            <a:p>
              <a:pPr algn="ctr"/>
              <a:r>
                <a:rPr lang="en-US" sz="44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đã chọn vòng cổ</a:t>
              </a:r>
            </a:p>
            <a:p>
              <a:pPr algn="ctr"/>
              <a:r>
                <a:rPr lang="en-US" sz="44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cho tớ!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65573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1C1992F-2DF9-408E-8B2B-246F76CCC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477995"/>
            <a:ext cx="7657240" cy="512718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8A43FB-80EC-4164-A90F-A83D61410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7" y="304800"/>
            <a:ext cx="4899760" cy="98754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9007BCE-EE95-474D-8D52-57F2F837FC19}"/>
              </a:ext>
            </a:extLst>
          </p:cNvPr>
          <p:cNvSpPr txBox="1"/>
          <p:nvPr/>
        </p:nvSpPr>
        <p:spPr>
          <a:xfrm>
            <a:off x="4419600" y="1915009"/>
            <a:ext cx="7315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Trò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chơi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gồm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8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câu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hỏi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trắc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nghiệm</a:t>
            </a:r>
            <a:endParaRPr lang="en-US" sz="3600" dirty="0">
              <a:solidFill>
                <a:srgbClr val="00A0E9"/>
              </a:solidFill>
              <a:latin typeface="iCiel Cadena" panose="02000503000000020004" pitchFamily="50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719B177-22AD-4318-A31E-D7DB50EBAF18}"/>
              </a:ext>
            </a:extLst>
          </p:cNvPr>
          <p:cNvSpPr txBox="1"/>
          <p:nvPr/>
        </p:nvSpPr>
        <p:spPr>
          <a:xfrm>
            <a:off x="4658001" y="2531542"/>
            <a:ext cx="703541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Ở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mỗi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câu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hỏi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,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các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em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sẽ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có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thời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gian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3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phút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để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đưa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ra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đáp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A0E9"/>
                </a:solidFill>
                <a:latin typeface="iCiel Cadena" panose="02000503000000020004" pitchFamily="50" charset="0"/>
              </a:rPr>
              <a:t>án</a:t>
            </a:r>
            <a:r>
              <a:rPr lang="en-US" sz="3600" dirty="0">
                <a:solidFill>
                  <a:srgbClr val="00A0E9"/>
                </a:solidFill>
                <a:latin typeface="iCiel Cadena" panose="02000503000000020004" pitchFamily="50" charset="0"/>
              </a:rPr>
              <a:t>.</a:t>
            </a:r>
          </a:p>
          <a:p>
            <a:endParaRPr lang="en-US" sz="3600" dirty="0">
              <a:solidFill>
                <a:srgbClr val="00A0E9"/>
              </a:solidFill>
              <a:latin typeface="iCiel Cadena" panose="02000503000000020004" pitchFamily="50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06C6907-6F3F-4076-9E0A-D88C210EB6B2}"/>
              </a:ext>
            </a:extLst>
          </p:cNvPr>
          <p:cNvSpPr txBox="1"/>
          <p:nvPr/>
        </p:nvSpPr>
        <p:spPr>
          <a:xfrm>
            <a:off x="4438220" y="5254260"/>
            <a:ext cx="716279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em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có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thời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gian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 1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phút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để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chuẩn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bị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 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nhé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!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E3DFA045-2B35-4790-916E-B005E7C7C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58" y="234871"/>
            <a:ext cx="3694756" cy="163024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41A18C3-C6B1-47FF-A8CF-B6D33F8CE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585" y="2082030"/>
            <a:ext cx="4187637" cy="45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9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9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696535" y="4895286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838202" y="2502111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Ciel Cadena" panose="02000503000000020004" pitchFamily="50" charset="0"/>
                </a:rPr>
                <a:t>11 - 5 =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4800" y="152464"/>
            <a:ext cx="4047896" cy="2332308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172" name="AmthanhThua">
            <a:hlinkClick r:id="" action="ppaction://media"/>
            <a:extLst>
              <a:ext uri="{FF2B5EF4-FFF2-40B4-BE49-F238E27FC236}">
                <a16:creationId xmlns:a16="http://schemas.microsoft.com/office/drawing/2014/main" id="{C6E2AE9C-62B9-42F0-91AA-6B1C228D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173" name="nhacthang">
            <a:hlinkClick r:id="" action="ppaction://media"/>
            <a:extLst>
              <a:ext uri="{FF2B5EF4-FFF2-40B4-BE49-F238E27FC236}">
                <a16:creationId xmlns:a16="http://schemas.microsoft.com/office/drawing/2014/main" id="{FC787D35-EA2C-4933-A0FB-01D7CBF464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075D5C4-5B7C-423A-B88B-D0A39B352CED}"/>
              </a:ext>
            </a:extLst>
          </p:cNvPr>
          <p:cNvSpPr/>
          <p:nvPr/>
        </p:nvSpPr>
        <p:spPr>
          <a:xfrm>
            <a:off x="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42896E-5B83-4EE3-AFE4-4EDCA2A816C1}"/>
              </a:ext>
            </a:extLst>
          </p:cNvPr>
          <p:cNvGrpSpPr/>
          <p:nvPr/>
        </p:nvGrpSpPr>
        <p:grpSpPr>
          <a:xfrm>
            <a:off x="4000498" y="7010400"/>
            <a:ext cx="4076701" cy="1981200"/>
            <a:chOff x="4000498" y="7010400"/>
            <a:chExt cx="4076701" cy="1981200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C0646E8B-7815-46F9-ADAE-EF53EF383CC3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175" name="ChuongCam - 9Slide.vn">
              <a:extLst>
                <a:ext uri="{FF2B5EF4-FFF2-40B4-BE49-F238E27FC236}">
                  <a16:creationId xmlns:a16="http://schemas.microsoft.com/office/drawing/2014/main" id="{6DE531CF-2269-43BD-B97E-A43EAAFB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8229597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34380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07734" y="4864723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61979" y="2471277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7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12503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2001673" y="273827"/>
            <a:ext cx="9961727" cy="2554445"/>
            <a:chOff x="2001673" y="273827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1673" y="273827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Ciel Cadena" panose="02000503000000020004" pitchFamily="50" charset="0"/>
                </a:rPr>
                <a:t>13 – 3 – 5 =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2464"/>
            <a:ext cx="4046704" cy="2332308"/>
            <a:chOff x="-4113608" y="152464"/>
            <a:chExt cx="4046704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E2C0CE17-61E7-4378-8029-5EC133966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48B576CD-4EFF-45FA-9542-BB86C7CDBC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A723489-6D49-4107-80ED-43DDD32393D2}"/>
              </a:ext>
            </a:extLst>
          </p:cNvPr>
          <p:cNvSpPr/>
          <p:nvPr/>
        </p:nvSpPr>
        <p:spPr>
          <a:xfrm>
            <a:off x="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9A5C3D-AD3E-49A3-A59D-28CD740F870A}"/>
              </a:ext>
            </a:extLst>
          </p:cNvPr>
          <p:cNvGrpSpPr/>
          <p:nvPr/>
        </p:nvGrpSpPr>
        <p:grpSpPr>
          <a:xfrm>
            <a:off x="4000498" y="7010400"/>
            <a:ext cx="4076701" cy="19812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85878BB-1CF9-4B96-A852-8F94BB25574D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:a16="http://schemas.microsoft.com/office/drawing/2014/main" id="{EB22FE30-64B9-4DD6-B774-F0776B9F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E54F014-411F-411D-A101-01DCA001A839}"/>
              </a:ext>
            </a:extLst>
          </p:cNvPr>
          <p:cNvSpPr/>
          <p:nvPr/>
        </p:nvSpPr>
        <p:spPr>
          <a:xfrm>
            <a:off x="8229597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24734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9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Ciel Cadena" panose="02000503000000020004" pitchFamily="50" charset="0"/>
                </a:rPr>
                <a:t>15 – 8 =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3715"/>
            <a:ext cx="4046704" cy="2329805"/>
            <a:chOff x="-4113608" y="153715"/>
            <a:chExt cx="4046704" cy="232980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715"/>
              <a:ext cx="1959439" cy="2329805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79E4C43B-743A-4F0F-9457-9B15D0352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86A70F6A-9D3B-4ACB-882F-2876B15E06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652F8BC-97FB-47AB-82B1-333028644943}"/>
              </a:ext>
            </a:extLst>
          </p:cNvPr>
          <p:cNvSpPr/>
          <p:nvPr/>
        </p:nvSpPr>
        <p:spPr>
          <a:xfrm>
            <a:off x="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9F28A6-3370-4926-8D39-EA3FF6C22E23}"/>
              </a:ext>
            </a:extLst>
          </p:cNvPr>
          <p:cNvGrpSpPr/>
          <p:nvPr/>
        </p:nvGrpSpPr>
        <p:grpSpPr>
          <a:xfrm>
            <a:off x="4000498" y="7010400"/>
            <a:ext cx="4076701" cy="19812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59A7A73-0A00-4DF2-9B48-616F35BC91FB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:a16="http://schemas.microsoft.com/office/drawing/2014/main" id="{B4A6999F-B362-4C41-8988-BD1A0E09E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B23BD5A-2150-42B4-B72D-392E3FB2285F}"/>
              </a:ext>
            </a:extLst>
          </p:cNvPr>
          <p:cNvSpPr/>
          <p:nvPr/>
        </p:nvSpPr>
        <p:spPr>
          <a:xfrm>
            <a:off x="8229597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9048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910191" y="5011507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1009605" y="2946774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  <a:latin typeface="iCiel Cadena" panose="02000503000000020004" pitchFamily="50" charset="0"/>
                </a:rPr>
                <a:t>16 – 9 =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3951"/>
            <a:ext cx="4046704" cy="2329333"/>
            <a:chOff x="-4113608" y="153951"/>
            <a:chExt cx="4046704" cy="23293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951"/>
              <a:ext cx="1959439" cy="2329333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EFDA2F55-E708-4EE1-A240-2D67B5AA9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AACE03CF-63A4-4F98-9320-28D8E9C8A9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B2E395B-C2FA-41C9-A955-F3A089DD4F32}"/>
              </a:ext>
            </a:extLst>
          </p:cNvPr>
          <p:cNvSpPr/>
          <p:nvPr/>
        </p:nvSpPr>
        <p:spPr>
          <a:xfrm>
            <a:off x="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63C546-6DB7-44C9-8EA9-413473C1BE35}"/>
              </a:ext>
            </a:extLst>
          </p:cNvPr>
          <p:cNvGrpSpPr/>
          <p:nvPr/>
        </p:nvGrpSpPr>
        <p:grpSpPr>
          <a:xfrm>
            <a:off x="4000498" y="7010400"/>
            <a:ext cx="4076701" cy="19812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B90D678-6311-432E-B99C-B1E3AF7BCC1E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:a16="http://schemas.microsoft.com/office/drawing/2014/main" id="{4B7EBBD9-A585-4930-860B-F4F22885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C4260CE-C32C-4DD3-8E61-B08357FC92E8}"/>
              </a:ext>
            </a:extLst>
          </p:cNvPr>
          <p:cNvSpPr/>
          <p:nvPr/>
        </p:nvSpPr>
        <p:spPr>
          <a:xfrm>
            <a:off x="8229597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37404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5E182-8E06-B106-BD00-282DD983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0B752-1FF6-06D2-7A68-14073CD77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F216541-107F-43F5-377C-DA5847F7D44A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4B1862D-82DB-E4A7-B486-4E54533BD68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4533F62D-0F6D-9F76-3B87-8D470D5794CF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3FAFD1D2-EAF0-4066-0849-43BA27F32550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B1C05378-7F57-DCA9-81F0-2DB022DB29B5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F88034-3352-1B4D-E052-316100E507E1}"/>
              </a:ext>
            </a:extLst>
          </p:cNvPr>
          <p:cNvGrpSpPr/>
          <p:nvPr/>
        </p:nvGrpSpPr>
        <p:grpSpPr>
          <a:xfrm>
            <a:off x="6707734" y="4864723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8651C51-76CD-47F3-C69C-E55B8FBAFA62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E245001-855B-F342-0AB4-DF00331C623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2CDA5267-11E5-6ACE-5216-8841EB14FD6A}"/>
                  </a:ext>
                </a:extLst>
              </p:cNvPr>
              <p:cNvSpPr/>
              <p:nvPr/>
            </p:nvSpPr>
            <p:spPr>
              <a:xfrm>
                <a:off x="961979" y="2471277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5DED2034-59FC-13A5-0A37-3BC4B62995FA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B02D6C-939D-C102-1945-C3666C6D2961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ABEA08-4526-E0A7-6E1C-085868A3521D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8817DC2-B1CC-7B76-1F6C-3645C5C49970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2683C3C-5C01-94CF-9577-3A1CE3A045D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CE7708A5-CD94-F058-BA5C-3649F13C2986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D7B3CC-1277-27C0-956B-FB1FCC61E92B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139152-E9FF-E9E1-9383-B46B9B04D65C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5E5C4FC-E6CB-B99F-7EA0-AB35EFFA5A9C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09BE683-760C-191E-5E18-1207F5E897C2}"/>
                  </a:ext>
                </a:extLst>
              </p:cNvPr>
              <p:cNvSpPr/>
              <p:nvPr/>
            </p:nvSpPr>
            <p:spPr>
              <a:xfrm>
                <a:off x="912503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9380133-2572-86D7-8DAA-27098E550322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06970D-9AF2-07E4-9A6B-E3358D210476}"/>
              </a:ext>
            </a:extLst>
          </p:cNvPr>
          <p:cNvGrpSpPr/>
          <p:nvPr/>
        </p:nvGrpSpPr>
        <p:grpSpPr>
          <a:xfrm>
            <a:off x="2001673" y="273827"/>
            <a:ext cx="9961727" cy="2554445"/>
            <a:chOff x="2001673" y="273827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6C2BA8-7F28-7EB8-F45A-0C0A2004B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1673" y="273827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FCBA26BF-56C7-12B1-20D3-88D78AC65881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Ciel Cadena" panose="02000503000000020004" pitchFamily="50" charset="0"/>
                </a:rPr>
                <a:t>12 + 3 - 8  =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A6E4C1A9-3702-1403-3A6F-4EE740775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2DA85C79-860C-6738-EE45-372798BD7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C47842EC-2BB7-441D-A8C5-AA3B5B3D3D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3166AE38-69FB-E23C-E53D-0B861E487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5314A45-D79D-61BE-22AB-BCEA9E8EEA0F}"/>
              </a:ext>
            </a:extLst>
          </p:cNvPr>
          <p:cNvGrpSpPr/>
          <p:nvPr/>
        </p:nvGrpSpPr>
        <p:grpSpPr>
          <a:xfrm>
            <a:off x="-4113608" y="152464"/>
            <a:ext cx="4046704" cy="2332308"/>
            <a:chOff x="-4113608" y="152464"/>
            <a:chExt cx="4046704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4803FD-128D-ECDC-F2DD-055AC9351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665CFF24-6E70-CA75-B903-821F611DF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BE22D77-86DC-7950-4B05-660AEC1E85FA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E3560A-FD35-963B-928F-2CFFB338F42A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003A71D-85AE-D8B8-0412-EFE1F5DA2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52CC3C9-16F9-A032-EEE8-57028D376F89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4691D22E-4910-DA8A-0217-1CFE00614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00241BD-551C-7144-06E6-AD1249106E47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CF92662-8FB6-DCE0-6442-24422E607D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582A5614-D2E6-A560-A5B9-54C84ADEF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BA6E63EF-3401-1156-922C-1BA90A6475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37375-3DE2-0689-7657-F34362BD5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C1AFD-8C8B-4B7D-3533-FA49CE29C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6DFB508-306B-AB4C-A97E-DEFD29E43EF5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71BC672-E71F-000F-8D17-3D3EBDE5D711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89C575A-256C-33F4-8F90-79ACD6D566E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F9493EF-DB68-5445-EF6E-DA5116C8680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777E61FC-1E7D-1C6B-AF11-39E8C8155633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CD0C3D-EEB5-56C2-83D2-FA4F147499F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F6E8E01-84D1-EF81-4B11-57642331D038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033A5F3C-154A-9461-CA92-69E0DAE789B4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ADFAD401-43A6-2AA0-ED6A-91D5C663C09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3C6FFA94-0718-6887-3FBE-8067EC93AEF9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C004E0-EEB7-985D-C464-14DB17316A92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24C8A24-7710-D5A8-9EA8-3105FA791D9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4DD24689-65F4-C326-6917-DB8B08BF9D5A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45E18B7F-A356-434E-5FC4-C60168D4E8FE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03081AE0-518C-3B1F-2C39-11F3F538C512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BF0227-B405-BAA7-4F0C-08D63F87AC49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3714DCE-FA2C-E6B2-5F60-53B878E8E47E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3B53163-DED1-7101-A267-4AC670173375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622C9FB-2F95-ABE5-CF1A-9CDFDE93F7A8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9D04BC2-4532-53FA-B91F-C0C16DAACE07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14955A-E9AF-00EE-FCBC-BDFA4DF8F3FF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A8A434-645D-3E49-4946-A017836C6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46631283-A3CD-7ED6-F9BB-68FF45805EF0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iCiel Cadena" panose="02000503000000020004" pitchFamily="50" charset="0"/>
                </a:rPr>
                <a:t>18 – 6 – 9 =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B304515E-A607-E69A-8D8D-6D0A57A384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097ED6B5-0476-281B-1F0D-4BF02EFBE2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60A38254-F374-447F-405E-8C76A5F92B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52271141-02FA-25A9-7642-B26BDFE32F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5839723-B67D-E17E-23BF-B43AE85D3BAE}"/>
              </a:ext>
            </a:extLst>
          </p:cNvPr>
          <p:cNvGrpSpPr/>
          <p:nvPr/>
        </p:nvGrpSpPr>
        <p:grpSpPr>
          <a:xfrm>
            <a:off x="-4113608" y="153951"/>
            <a:ext cx="4046704" cy="2329333"/>
            <a:chOff x="-4113608" y="153951"/>
            <a:chExt cx="4046704" cy="23293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AAF434-77AC-B078-DD64-8310A5B18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951"/>
              <a:ext cx="1959439" cy="2329333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4531B653-E3BB-4F52-61A3-FAAA051FF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CC20859-09E9-8580-AF64-B7D44A4087EA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BC198D-BAAB-7C82-4ABF-6FCFCDA83271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28F76084-076D-0556-65CA-C6916BC56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54DBD8A-41FB-99FD-4693-4D9CD6D2B3E1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F54557E5-236B-FE82-4D07-5938683FE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7D50E48-0561-3BD6-F620-AB4A68869A12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0286710-F37B-7E63-4D50-288F3EE18E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5F2EC444-6118-B3CC-9F7F-56091E2C8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D8F60AEA-D2DC-CC33-9987-96E326ACBC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B1772-FF18-5F72-58CC-72CC8F5C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64999-11FF-8C59-917F-1D5F536E1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FFD55-F8D1-8525-91EA-A4175BA5FBF9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F3AC9A5-4F41-F3A3-C432-C2E76FA15699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56B0A64-CFD5-42D2-F00A-DCC36BB07C50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5E2C5140-1298-C12F-2989-5AA29DC26AE7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E556AA22-7937-4EAC-2FDF-48E4CC94369C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14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4351F9-A3BA-36FC-884E-5F75B05B0CD0}"/>
              </a:ext>
            </a:extLst>
          </p:cNvPr>
          <p:cNvGrpSpPr/>
          <p:nvPr/>
        </p:nvGrpSpPr>
        <p:grpSpPr>
          <a:xfrm>
            <a:off x="6696535" y="4895286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81FD118-6C0B-8A46-BD30-014EC9CF847F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E59A637-12AB-50A6-648C-BDF56CA7C902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BEC98C1-B907-B350-86EB-27AAB4778B2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3D5805B6-0F66-C1C7-EB04-D720ED21222A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17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7E85C6-5842-43BC-E743-A420E592BCE2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18CF454-B104-331D-1519-F0983D0E1663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9B9C1E6C-298E-EFC4-FB5C-4A8EF9E078E6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4FAAE0C-8AC6-F59C-CDEB-936E757EC6A4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4A973FD2-158D-17BB-4946-09CA0380A8D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15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D97B77-B8DE-5097-59B9-48A05C59F3FC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CF9F069-3331-CB83-7836-07E574002CE4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14C74B4-0EE5-547E-153E-3C34563A0D03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C3E35D-6256-95D3-C681-EBBB7491A534}"/>
                  </a:ext>
                </a:extLst>
              </p:cNvPr>
              <p:cNvSpPr/>
              <p:nvPr/>
            </p:nvSpPr>
            <p:spPr>
              <a:xfrm>
                <a:off x="838202" y="2502111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A32A572-8AC8-018E-8B2C-F8DCA92387E3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12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D10491-DEE5-0455-5CC3-17DFC82CEB56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928CBB-9D8B-27B3-C9C8-1ABBF303B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A63E3E15-AC5D-AB46-1AB9-37AAF54D34E0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Ciel Cadena" panose="02000503000000020004" pitchFamily="50" charset="0"/>
                </a:rPr>
                <a:t>11 + 5 – 4 =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EE603681-1EB6-2D7A-7D27-CFE34EECB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FC2564AF-E604-3066-7CEF-EBF3C19B3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7DC6131-0128-B277-1C3D-9A33418B7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BEDA89E9-4DB3-ABCE-0FDF-80B44CBABE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6B4FF20-D85B-3A41-3315-48229A77FF8C}"/>
              </a:ext>
            </a:extLst>
          </p:cNvPr>
          <p:cNvGrpSpPr/>
          <p:nvPr/>
        </p:nvGrpSpPr>
        <p:grpSpPr>
          <a:xfrm>
            <a:off x="-4114800" y="152464"/>
            <a:ext cx="4047896" cy="2332308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EB44FB5-3BA9-3110-0AE9-B5817B579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76DCADF3-4419-E4EE-C636-D7885DCBE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0A977F1-8FEE-7389-EE4A-ABD704B272FF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3D82FA-3E73-B6E1-789C-861182DC6DF4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435D5B76-1DFA-14AD-A568-8F9B70B74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800C931-D694-36DF-6149-9CA5E712535D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648FE6CB-B926-B65C-5070-CC6334FF5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C445BFE-E7ED-7E67-62EB-244376146586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E1C8EFA-2884-EB0C-2E4C-C99E23680E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172" name="AmthanhThua">
            <a:hlinkClick r:id="" action="ppaction://media"/>
            <a:extLst>
              <a:ext uri="{FF2B5EF4-FFF2-40B4-BE49-F238E27FC236}">
                <a16:creationId xmlns:a16="http://schemas.microsoft.com/office/drawing/2014/main" id="{711184EA-58B3-A8E9-998A-053C3BDE9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173" name="nhacthang">
            <a:hlinkClick r:id="" action="ppaction://media"/>
            <a:extLst>
              <a:ext uri="{FF2B5EF4-FFF2-40B4-BE49-F238E27FC236}">
                <a16:creationId xmlns:a16="http://schemas.microsoft.com/office/drawing/2014/main" id="{46EA5BC7-C454-FA4F-AB1C-F688F02B67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239</TotalTime>
  <Words>617</Words>
  <Application>Microsoft Office PowerPoint</Application>
  <PresentationFormat>Widescreen</PresentationFormat>
  <Paragraphs>113</Paragraphs>
  <Slides>11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#9Slide02 Tieu de dai</vt:lpstr>
      <vt:lpstr>Arial</vt:lpstr>
      <vt:lpstr>Calibri</vt:lpstr>
      <vt:lpstr>iCiel Cadena</vt:lpstr>
      <vt:lpstr>#9Slide02 Noi dung dai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Bap Tro Giang</Manager>
  <Company>Bap Tro Giang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 Tro Giang</dc:title>
  <dc:subject>Bap Tro Giang</dc:subject>
  <dc:creator>TUF A15</dc:creator>
  <cp:keywords>Bap Tro Giang</cp:keywords>
  <dc:description>Bap Tro Giang</dc:description>
  <cp:lastModifiedBy>ADMIN</cp:lastModifiedBy>
  <cp:revision>31</cp:revision>
  <dcterms:created xsi:type="dcterms:W3CDTF">2021-10-10T09:00:27Z</dcterms:created>
  <dcterms:modified xsi:type="dcterms:W3CDTF">2024-10-29T14:02:23Z</dcterms:modified>
  <cp:category>Bap Tro Giang</cp:category>
  <cp:contentStatus>9Slide</cp:contentStatus>
</cp:coreProperties>
</file>