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1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1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9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5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5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60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8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36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4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7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2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04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6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61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8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20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9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2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7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2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Sơn Tinh Thủy Tinh  Ngữ Văn 6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71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Sự Tích Bánh Chưng Bánh Dày  Việt Sử Truyện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1_Office Theme</vt:lpstr>
      <vt:lpstr>2_Office Theme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2024-10-21T12:53:56Z</dcterms:created>
  <dcterms:modified xsi:type="dcterms:W3CDTF">2024-10-21T12:54:25Z</dcterms:modified>
</cp:coreProperties>
</file>