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9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3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2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3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2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9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1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2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7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ự ra đời nhà nước Văn Lang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85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À NƯỚC ÂU LẠC   THỤC PHÁN   AN DƯƠNG VƯƠNG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073467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1_Office Theme</vt:lpstr>
      <vt:lpstr>2_Office Theme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2024-10-21T12:50:50Z</dcterms:created>
  <dcterms:modified xsi:type="dcterms:W3CDTF">2024-10-21T12:52:07Z</dcterms:modified>
</cp:coreProperties>
</file>