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9BD69-0B98-3D9F-B8AF-F06EF4A15D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90FBCE-DF93-2757-F770-46CF4591B1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2E29FF-64A8-E961-DBE6-341DBF8CD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E5EEB-40D9-40E3-935C-9D7AABF4DD0B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A17612-E056-CB96-060E-D294479B7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E46FBD-9F71-E5CA-186A-8F283508B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59F81-0101-46CC-9542-775FBA499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358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09F4E-3968-D7F8-9B48-EF66BB788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AC11EE-6A19-D65B-71F6-D134166602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A02A09-E356-5E33-9A98-ABF45668F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E5EEB-40D9-40E3-935C-9D7AABF4DD0B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B87AA7-6B95-2FC7-528F-5FA395642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6C6F4A-0C2D-7672-0135-FF3C8863C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59F81-0101-46CC-9542-775FBA499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846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7DD52E-2306-AAC8-A0BA-2CCBE0E105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E78904-E49D-8561-C194-4AF3E52FFA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510D3D-95FE-F5B5-6A5E-B45EA1901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E5EEB-40D9-40E3-935C-9D7AABF4DD0B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CD5350-1D79-92BA-AED5-D96190A88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A66DD7-7002-BFA1-1358-358E9211F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59F81-0101-46CC-9542-775FBA499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840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FE92D-6D4F-3282-EF33-012E01AC5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57842-F37C-E705-6892-A6F66BA1F2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5CBB1B-B73B-7F4D-69A1-7A4B5CC93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E5EEB-40D9-40E3-935C-9D7AABF4DD0B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A279F-A5C4-8473-4A84-225B489BB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6799BA-E27F-5475-85F9-AECEB2AEA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59F81-0101-46CC-9542-775FBA499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041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16B38-8983-A87B-6086-3CBF2AC02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217EF3-3969-DAC5-CB55-630B32DF5A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02910B-1139-DB77-2C1C-592181E84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E5EEB-40D9-40E3-935C-9D7AABF4DD0B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EAEA18-CB6F-6222-84AB-8F5CDE0D8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D3A1E0-CF1A-94C6-36D6-F3B3F81AC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59F81-0101-46CC-9542-775FBA499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338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E2219-D86B-60C4-A92E-A9AC6BD84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67F55C-2D2D-B49A-5175-4CBAD1F0C3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6903BA-7CD4-DA32-998D-DEDEAD0075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1285B1-C202-D79F-91EE-0646757C1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E5EEB-40D9-40E3-935C-9D7AABF4DD0B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793341-E445-CA55-C4E0-4FFD50DB6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B18A38-280B-C80E-BE34-7B838C1A3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59F81-0101-46CC-9542-775FBA499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37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42137-FFA7-C9C7-7641-B6C0251CE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9946A4-AF17-0941-BC54-E240A41A47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9DF675-067F-1D2E-4D13-6EB9588850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7378AF-6383-6297-2431-16DA438DA6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E6A4FA-4AE4-82D8-8278-97CB73C7FF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93DAA1-4785-041A-2ED0-7EDE5E4FF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E5EEB-40D9-40E3-935C-9D7AABF4DD0B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67A9F4-ACDF-D5C4-6269-04437DB20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F0E559-3984-95D1-C823-655079CAD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59F81-0101-46CC-9542-775FBA499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434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FC975-6D16-D90A-31B6-34338B6F2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5872F8-8607-22D9-D080-486C746A4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E5EEB-40D9-40E3-935C-9D7AABF4DD0B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09FE21-F7D8-53F1-7BF4-747541195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6761FE-46A3-9947-7FE0-F97BA997E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59F81-0101-46CC-9542-775FBA499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274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2F8854-A695-8FAE-C3E3-444A77346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E5EEB-40D9-40E3-935C-9D7AABF4DD0B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BCB15A-76DA-56C4-2064-DB3E3B7B7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EB6E9B-85D9-6C7C-5879-34E71CE73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59F81-0101-46CC-9542-775FBA499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911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A7FEB-BFD1-E203-E8D2-49D9C6F7C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E7B2C2-F79A-F858-94DB-38F691D9DA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F3B4D8-942D-6126-B68F-86189ECAE9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02CF4E-33E8-9271-6048-55F24AC07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E5EEB-40D9-40E3-935C-9D7AABF4DD0B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F614D1-3EC8-432A-0892-C003B83E7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F9EF81-3148-229D-D8FB-4F8538047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59F81-0101-46CC-9542-775FBA499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802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DAE28-5127-AEF9-C7CB-E5D5ADE84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BE7957-D73F-4A2F-2BB3-114BD4C1AC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8CB7C6-82FD-D901-9757-B587A75E08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4C4E2B-EE83-47B2-C400-16BB78BFD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E5EEB-40D9-40E3-935C-9D7AABF4DD0B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945077-8E0A-52D9-BE4C-EC8F4AD6E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E92E1F-D96F-18C7-BDB5-F51F52DF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59F81-0101-46CC-9542-775FBA499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379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922DD6-56B9-546E-F39E-4E4096FFA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43A04E-E18B-2982-4FC3-0988E0EF23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5F402A-B7EA-A2DF-7F85-3AAF511838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E5EEB-40D9-40E3-935C-9D7AABF4DD0B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74523-9AB3-F072-D730-96E0D8245B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5FFCAB-4951-97CB-2DE1-2DC801B62D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59F81-0101-46CC-9542-775FBA499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057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0534E-2D48-F728-06F4-0F951BED5C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CE83B1-A201-7A2A-F7B5-B2A38F209E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creen Recording 8">
            <a:hlinkClick r:id="" action="ppaction://media"/>
            <a:extLst>
              <a:ext uri="{FF2B5EF4-FFF2-40B4-BE49-F238E27FC236}">
                <a16:creationId xmlns:a16="http://schemas.microsoft.com/office/drawing/2014/main" id="{DB5A473A-89D4-6DBB-A5FC-90055FB465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7745" y="301557"/>
            <a:ext cx="10924161" cy="655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256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een Recording 4">
            <a:hlinkClick r:id="" action="ppaction://media"/>
            <a:extLst>
              <a:ext uri="{FF2B5EF4-FFF2-40B4-BE49-F238E27FC236}">
                <a16:creationId xmlns:a16="http://schemas.microsoft.com/office/drawing/2014/main" id="{2C5CF9C0-D47C-676B-B379-AD1DE38F51F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12.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1557" y="97277"/>
            <a:ext cx="11206264" cy="661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928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7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</dc:creator>
  <cp:lastModifiedBy>ADMIN</cp:lastModifiedBy>
  <cp:revision>1</cp:revision>
  <dcterms:created xsi:type="dcterms:W3CDTF">2024-10-29T14:19:49Z</dcterms:created>
  <dcterms:modified xsi:type="dcterms:W3CDTF">2024-10-29T14:19:58Z</dcterms:modified>
</cp:coreProperties>
</file>