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9" r:id="rId2"/>
    <p:sldId id="256" r:id="rId3"/>
    <p:sldId id="260" r:id="rId4"/>
    <p:sldId id="257" r:id="rId5"/>
    <p:sldId id="261" r:id="rId6"/>
    <p:sldId id="259" r:id="rId7"/>
    <p:sldId id="258" r:id="rId8"/>
    <p:sldId id="268" r:id="rId9"/>
    <p:sldId id="267" r:id="rId10"/>
    <p:sldId id="266" r:id="rId11"/>
    <p:sldId id="265" r:id="rId12"/>
    <p:sldId id="264" r:id="rId13"/>
    <p:sldId id="272" r:id="rId14"/>
    <p:sldId id="263" r:id="rId15"/>
    <p:sldId id="278" r:id="rId1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B69A9-6A22-4E90-9D12-088407421FFB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6909D-E622-420A-A268-6A1E2BA6EB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548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69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344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23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148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4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586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296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178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878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32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559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511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20C6-0372-404F-B267-16F6A86DCAA9}" type="datetimeFigureOut">
              <a:rPr lang="vi-VN" smtClean="0"/>
              <a:t>11/10/2024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877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7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7820" y="2438401"/>
            <a:ext cx="5948361" cy="1445623"/>
          </a:xfrm>
        </p:spPr>
        <p:txBody>
          <a:bodyPr>
            <a:noAutofit/>
          </a:bodyPr>
          <a:lstStyle/>
          <a:p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Chào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mừng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em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đến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với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vi-VN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tiết</a:t>
            </a:r>
            <a:r>
              <a:rPr lang="en-US" altLang="vi-VN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học</a:t>
            </a:r>
            <a:r>
              <a:rPr lang="en-US" altLang="vi-VN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môn</a:t>
            </a:r>
            <a:r>
              <a:rPr lang="en-US" altLang="vi-VN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Công</a:t>
            </a:r>
            <a:r>
              <a:rPr lang="en-US" altLang="vi-VN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nghệ</a:t>
            </a:r>
            <a:r>
              <a:rPr lang="en-US" altLang="vi-VN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lớp</a:t>
            </a:r>
            <a:r>
              <a:rPr lang="en-US" altLang="vi-VN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3</a:t>
            </a:r>
            <a:endParaRPr lang="en-US" altLang="vi-VN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873074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-11134" y="2924944"/>
            <a:ext cx="9335662" cy="393305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879621"/>
              </p:ext>
            </p:extLst>
          </p:nvPr>
        </p:nvGraphicFramePr>
        <p:xfrm>
          <a:off x="118581" y="16318"/>
          <a:ext cx="9076232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015"/>
                <a:gridCol w="1317043"/>
                <a:gridCol w="915205"/>
                <a:gridCol w="1008112"/>
                <a:gridCol w="1008112"/>
                <a:gridCol w="1296144"/>
                <a:gridCol w="1445072"/>
                <a:gridCol w="1134529"/>
              </a:tblGrid>
              <a:tr h="1728192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Cánh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Hộp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cơ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Đế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Lồng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Tuốc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năng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khiển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)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nút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khiển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khiển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)</a:t>
                      </a:r>
                      <a:endParaRPr lang="vi-VN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Dây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nguồn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29153"/>
              </p:ext>
            </p:extLst>
          </p:nvPr>
        </p:nvGraphicFramePr>
        <p:xfrm>
          <a:off x="118581" y="2276872"/>
          <a:ext cx="907623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015"/>
                <a:gridCol w="1317043"/>
                <a:gridCol w="915205"/>
                <a:gridCol w="1008112"/>
                <a:gridCol w="1008112"/>
                <a:gridCol w="1296144"/>
                <a:gridCol w="1445072"/>
                <a:gridCol w="11345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53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506" y="1268760"/>
            <a:ext cx="94685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tuốc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29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3. Thực hành quan sát và nêu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2" descr="Kết quả hình ảnh cho hình ảnh quạt điệ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22" y="1268760"/>
            <a:ext cx="5184576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91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6000" y="1340768"/>
            <a:ext cx="2514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Vận</a:t>
            </a:r>
            <a:r>
              <a:rPr lang="en-US" altLang="en-US" sz="4400" dirty="0" smtClean="0">
                <a:solidFill>
                  <a:srgbClr val="9900FF"/>
                </a:solidFill>
                <a:latin typeface="UVN Bo Quen" panose="04040804060802020203" pitchFamily="82" charset="0"/>
              </a:rPr>
              <a:t> </a:t>
            </a:r>
            <a:r>
              <a:rPr lang="en-US" altLang="en-US" sz="4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dụng</a:t>
            </a:r>
            <a:r>
              <a:rPr lang="en-US" altLang="en-US" sz="4400" dirty="0" smtClean="0">
                <a:solidFill>
                  <a:srgbClr val="9900FF"/>
                </a:solidFill>
                <a:latin typeface="UVN Bo Quen" panose="04040804060802020203" pitchFamily="82" charset="0"/>
              </a:rPr>
              <a:t>  </a:t>
            </a:r>
            <a:r>
              <a:rPr lang="en-US" altLang="en-US" sz="4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sáng</a:t>
            </a:r>
            <a:r>
              <a:rPr lang="en-US" altLang="en-US" sz="4400" dirty="0" smtClean="0">
                <a:solidFill>
                  <a:srgbClr val="9900FF"/>
                </a:solidFill>
                <a:latin typeface="UVN Bo Quen" panose="04040804060802020203" pitchFamily="82" charset="0"/>
              </a:rPr>
              <a:t> </a:t>
            </a:r>
            <a:r>
              <a:rPr lang="en-US" altLang="en-US" sz="4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tạo</a:t>
            </a:r>
            <a:endParaRPr lang="th-TH" altLang="en-US" sz="4400" dirty="0">
              <a:solidFill>
                <a:srgbClr val="9900FF"/>
              </a:solidFill>
              <a:latin typeface="UVN Bo Quen" panose="04040804060802020203" pitchFamily="82" charset="0"/>
            </a:endParaRPr>
          </a:p>
        </p:txBody>
      </p:sp>
      <p:grpSp>
        <p:nvGrpSpPr>
          <p:cNvPr id="12292" name="Group 15"/>
          <p:cNvGrpSpPr>
            <a:grpSpLocks/>
          </p:cNvGrpSpPr>
          <p:nvPr/>
        </p:nvGrpSpPr>
        <p:grpSpPr bwMode="auto">
          <a:xfrm>
            <a:off x="0" y="1676400"/>
            <a:ext cx="9144000" cy="5181600"/>
            <a:chOff x="0" y="1056"/>
            <a:chExt cx="5760" cy="3264"/>
          </a:xfrm>
        </p:grpSpPr>
        <p:pic>
          <p:nvPicPr>
            <p:cNvPr id="12293" name="Picture 7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1152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4" name="Picture 8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249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9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6" name="Picture 10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48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7" name="Picture 11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27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8" name="Picture 12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19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9" name="Picture 13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215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0" name="Picture 14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511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71212"/>
            <a:ext cx="4210638" cy="538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0060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70" y="126876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nl-NL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Quay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tít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ngơi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Xua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nực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đời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trục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rạng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nụ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giấc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sức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oi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mỡ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tồi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338" y="0"/>
            <a:ext cx="411261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3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3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nl-NL" sz="3300" b="1" dirty="0">
                <a:latin typeface="Times New Roman" pitchFamily="18" charset="0"/>
                <a:cs typeface="Times New Roman" pitchFamily="18" charset="0"/>
              </a:rPr>
              <a:t> đọc bài mở rộng </a:t>
            </a:r>
            <a:r>
              <a:rPr lang="nl-NL" sz="33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vi-VN" sz="33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07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71" y="2967335"/>
            <a:ext cx="9144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BÀI HỌC ĐẾN ĐÂY LÀ KẾT THÚC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45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1983" y="2251004"/>
            <a:ext cx="864902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u="sng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CÔNG NGHỆ</a:t>
            </a:r>
          </a:p>
          <a:p>
            <a:pPr algn="ctr"/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Bài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3: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Sử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dụng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quạt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điện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(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tiết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1)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37" y="4725144"/>
            <a:ext cx="92215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Giáo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viên</a:t>
            </a:r>
            <a:r>
              <a:rPr lang="en-US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</a:t>
            </a:r>
            <a:r>
              <a:rPr lang="en-US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Lê Phước Tài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110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749004" y="1196752"/>
            <a:ext cx="174679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400" dirty="0" err="1">
                <a:solidFill>
                  <a:srgbClr val="9900FF"/>
                </a:solidFill>
                <a:latin typeface="UVN Bo Quen" panose="04040804060802020203" pitchFamily="82" charset="0"/>
              </a:rPr>
              <a:t>Khởi</a:t>
            </a:r>
            <a:r>
              <a:rPr lang="en-US" altLang="en-US" sz="4400" dirty="0">
                <a:solidFill>
                  <a:srgbClr val="9900FF"/>
                </a:solidFill>
                <a:latin typeface="UVN Bo Quen" panose="04040804060802020203" pitchFamily="82" charset="0"/>
              </a:rPr>
              <a:t> </a:t>
            </a:r>
            <a:r>
              <a:rPr lang="en-US" altLang="en-US" sz="4400" dirty="0" err="1">
                <a:solidFill>
                  <a:srgbClr val="9900FF"/>
                </a:solidFill>
                <a:latin typeface="UVN Bo Quen" panose="04040804060802020203" pitchFamily="82" charset="0"/>
              </a:rPr>
              <a:t>động</a:t>
            </a:r>
            <a:endParaRPr lang="th-TH" altLang="en-US" sz="4400" dirty="0">
              <a:solidFill>
                <a:srgbClr val="9900FF"/>
              </a:solidFill>
              <a:latin typeface="UVN Bo Quen" panose="04040804060802020203" pitchFamily="82" charset="0"/>
            </a:endParaRPr>
          </a:p>
        </p:txBody>
      </p:sp>
      <p:grpSp>
        <p:nvGrpSpPr>
          <p:cNvPr id="3076" name="Group 15"/>
          <p:cNvGrpSpPr>
            <a:grpSpLocks/>
          </p:cNvGrpSpPr>
          <p:nvPr/>
        </p:nvGrpSpPr>
        <p:grpSpPr bwMode="auto">
          <a:xfrm>
            <a:off x="0" y="1676400"/>
            <a:ext cx="9144000" cy="5181600"/>
            <a:chOff x="0" y="1056"/>
            <a:chExt cx="5760" cy="3264"/>
          </a:xfrm>
        </p:grpSpPr>
        <p:pic>
          <p:nvPicPr>
            <p:cNvPr id="3077" name="Picture 7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1152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8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249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9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10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48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11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27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2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19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3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215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14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511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03000"/>
            <a:ext cx="4210638" cy="538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47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268760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bay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chóng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quay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  <p:sp>
        <p:nvSpPr>
          <p:cNvPr id="5" name="Rectangle 4"/>
          <p:cNvSpPr/>
          <p:nvPr/>
        </p:nvSpPr>
        <p:spPr>
          <a:xfrm>
            <a:off x="179512" y="188640"/>
            <a:ext cx="23198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đố</a:t>
            </a:r>
            <a:endParaRPr lang="vi-VN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Hình ảnh của - Quạt điện cơ quạt bàn không đèn giá rẻ nhấ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8904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8100392" y="6165304"/>
            <a:ext cx="1043608" cy="692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47447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238500" y="1179512"/>
            <a:ext cx="2514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5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Khám</a:t>
            </a:r>
            <a:r>
              <a:rPr lang="en-US" altLang="en-US" sz="5400" dirty="0" smtClean="0">
                <a:solidFill>
                  <a:srgbClr val="9900FF"/>
                </a:solidFill>
                <a:latin typeface="UVN Bo Quen" panose="04040804060802020203" pitchFamily="82" charset="0"/>
              </a:rPr>
              <a:t> </a:t>
            </a:r>
            <a:r>
              <a:rPr lang="en-US" altLang="en-US" sz="5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phá</a:t>
            </a:r>
            <a:endParaRPr lang="th-TH" altLang="en-US" sz="5400" dirty="0">
              <a:solidFill>
                <a:srgbClr val="9900FF"/>
              </a:solidFill>
              <a:latin typeface="UVN Bo Quen" panose="04040804060802020203" pitchFamily="82" charset="0"/>
            </a:endParaRPr>
          </a:p>
        </p:txBody>
      </p:sp>
      <p:grpSp>
        <p:nvGrpSpPr>
          <p:cNvPr id="12292" name="Group 15"/>
          <p:cNvGrpSpPr>
            <a:grpSpLocks/>
          </p:cNvGrpSpPr>
          <p:nvPr/>
        </p:nvGrpSpPr>
        <p:grpSpPr bwMode="auto">
          <a:xfrm>
            <a:off x="0" y="1676400"/>
            <a:ext cx="9144000" cy="5181600"/>
            <a:chOff x="0" y="1056"/>
            <a:chExt cx="5760" cy="3264"/>
          </a:xfrm>
        </p:grpSpPr>
        <p:pic>
          <p:nvPicPr>
            <p:cNvPr id="12293" name="Picture 7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1152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4" name="Picture 8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249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9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6" name="Picture 10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48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7" name="Picture 11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27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8" name="Picture 12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19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9" name="Picture 13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215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0" name="Picture 14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511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78737"/>
            <a:ext cx="4210638" cy="538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64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301908" y="1988840"/>
            <a:ext cx="5924356" cy="41044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692696"/>
            <a:ext cx="91035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Em hãy quan sát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5659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973" y="0"/>
            <a:ext cx="80023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Hoạt động 1.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Tác</a:t>
            </a:r>
            <a:r>
              <a:rPr lang="en-US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dụng</a:t>
            </a:r>
            <a:r>
              <a:rPr lang="en-US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của</a:t>
            </a:r>
            <a:r>
              <a:rPr lang="en-US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quạt</a:t>
            </a:r>
            <a:r>
              <a:rPr lang="en-US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điện</a:t>
            </a:r>
            <a:r>
              <a:rPr lang="nl-NL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 </a:t>
            </a:r>
            <a:endParaRPr lang="vi-VN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424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41" y="1340768"/>
            <a:ext cx="859419" cy="9241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64" y="2348880"/>
            <a:ext cx="864096" cy="12297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64" y="3717032"/>
            <a:ext cx="864096" cy="8865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64" y="4725144"/>
            <a:ext cx="864096" cy="11359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987824" y="1340768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87824" y="2603704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987824" y="4017612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987824" y="5141019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tường</a:t>
            </a:r>
            <a:endParaRPr lang="vi-VN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dirty="0"/>
          </a:p>
        </p:txBody>
      </p:sp>
      <p:cxnSp>
        <p:nvCxnSpPr>
          <p:cNvPr id="6" name="Straight Arrow Connector 5"/>
          <p:cNvCxnSpPr>
            <a:stCxn id="2050" idx="3"/>
            <a:endCxn id="9" idx="1"/>
          </p:cNvCxnSpPr>
          <p:nvPr/>
        </p:nvCxnSpPr>
        <p:spPr>
          <a:xfrm>
            <a:off x="1335460" y="1802853"/>
            <a:ext cx="1652364" cy="1160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052" idx="3"/>
            <a:endCxn id="11" idx="1"/>
          </p:cNvCxnSpPr>
          <p:nvPr/>
        </p:nvCxnSpPr>
        <p:spPr>
          <a:xfrm>
            <a:off x="1335460" y="4160329"/>
            <a:ext cx="1652364" cy="1340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053" idx="3"/>
            <a:endCxn id="4" idx="1"/>
          </p:cNvCxnSpPr>
          <p:nvPr/>
        </p:nvCxnSpPr>
        <p:spPr>
          <a:xfrm flipV="1">
            <a:off x="1335460" y="1700808"/>
            <a:ext cx="1652364" cy="3592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051" idx="3"/>
            <a:endCxn id="10" idx="1"/>
          </p:cNvCxnSpPr>
          <p:nvPr/>
        </p:nvCxnSpPr>
        <p:spPr>
          <a:xfrm>
            <a:off x="1335460" y="2963745"/>
            <a:ext cx="1652364" cy="1413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918" y="0"/>
            <a:ext cx="91350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1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451" y="1412776"/>
            <a:ext cx="8892988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99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663" y="0"/>
            <a:ext cx="914400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2.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endParaRPr lang="vi-VN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9328" y="1988840"/>
            <a:ext cx="9109336" cy="13406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-11134" y="908720"/>
            <a:ext cx="91897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71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479</Words>
  <Application>Microsoft Office PowerPoint</Application>
  <PresentationFormat>On-screen Show (4:3)</PresentationFormat>
  <Paragraphs>55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Chào mừng các em đến với tiết học môn Công nghệ lớp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21AK22</dc:creator>
  <cp:lastModifiedBy>PC</cp:lastModifiedBy>
  <cp:revision>14</cp:revision>
  <dcterms:created xsi:type="dcterms:W3CDTF">2022-08-09T00:18:13Z</dcterms:created>
  <dcterms:modified xsi:type="dcterms:W3CDTF">2024-10-11T07:17:49Z</dcterms:modified>
</cp:coreProperties>
</file>