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33CCE-7781-C808-893C-F31CE5F79F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513D8F-75D9-6385-CBA3-469EC479DF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ED731-83D3-5057-414A-76A7D36CD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0B48-D4D6-4C3C-9FCC-FA27B669AF38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4FAFD-2182-20C4-CCEC-AC4164EC5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C3483-1E4C-58C9-3E85-74D2108F6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8E2C6-BF37-46CC-92CF-9C75FDD09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87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C875E-F523-A49F-4F14-1BCC29E89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D2D36D-1073-4710-668E-7C3C29FCA5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F2424-57F6-DA7B-E2D6-38A35F443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0B48-D4D6-4C3C-9FCC-FA27B669AF38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A4BBF6-832D-3989-BEFD-8B7AA439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11F0C-BD3E-992E-7D9C-DA85D40C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8E2C6-BF37-46CC-92CF-9C75FDD09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59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4E5FF0-4A2C-DCD6-35A7-9AF25EC6BB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ED3315-5998-D08C-906B-A933226C34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8C94B-C317-7F88-2940-226AE881E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0B48-D4D6-4C3C-9FCC-FA27B669AF38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FF602-75E3-CE06-1A08-0B19D3ACF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81CA5-B2C7-ED8F-7C8F-A862AB3A6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8E2C6-BF37-46CC-92CF-9C75FDD09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50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778B3-35E8-E296-435B-E01AE8FCA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2F6E6-C975-F640-F6EC-0881E3A1E9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D65B7-FDFC-2F07-95BF-408996D4A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0B48-D4D6-4C3C-9FCC-FA27B669AF38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42F65-DCC7-B60B-FD94-8A1AEF454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523EE-A00C-8B8E-8C0F-ABDC05B0E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8E2C6-BF37-46CC-92CF-9C75FDD09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550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5894-302B-2739-254F-972402BAF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BE7D82-0F8E-536D-10D7-F682C421C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82CA1-1ECE-8AB3-50C7-298F24D44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0B48-D4D6-4C3C-9FCC-FA27B669AF38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37F71-103E-939E-BAFA-EFA926FB5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12A2E9-1E63-EF23-0B11-61CB67A41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8E2C6-BF37-46CC-92CF-9C75FDD09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53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38D30-ED0B-B95E-523C-6AC246F33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687EF-7D28-429E-33D0-B8E582DFA3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EAB542-F93D-1FA7-75D7-8664D73D6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6B0A5-88D7-A76B-6985-372015E0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0B48-D4D6-4C3C-9FCC-FA27B669AF38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F9B0E0-7C0C-E9EE-6AAE-5CC7675F8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C9A3B-47EF-66AA-2F58-2B64ECFA7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8E2C6-BF37-46CC-92CF-9C75FDD09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24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85429-9C4B-6BF3-2540-B0B7CBAA8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B85A12-6795-0750-219A-45F64F987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68872E-6E4A-B313-9192-27CF438CD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B13F6F-E5CA-2162-D8D1-A41F09B0DC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22C6B2-A5C5-CC86-15D1-181F61D5ED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9004C8-3370-1025-F9F6-6FCF1DB9F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0B48-D4D6-4C3C-9FCC-FA27B669AF38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352058-CBF7-C818-C0DC-B7E44A743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558534-753A-ACB4-B0D7-B1580564A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8E2C6-BF37-46CC-92CF-9C75FDD09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61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360DB-612E-7898-FAFD-CECDCB5FF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CDD2B9-002E-31B0-7256-3EF7AC485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0B48-D4D6-4C3C-9FCC-FA27B669AF38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08F7BF-2987-9BBA-FDD7-D05CEBAA2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AF55C0-3818-BDF3-282F-05789A02B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8E2C6-BF37-46CC-92CF-9C75FDD09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60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5E4139-8E56-A04C-6D87-AC0E86EA9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0B48-D4D6-4C3C-9FCC-FA27B669AF38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22E042-2A47-C4E4-6C8D-555274B57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0DCCAF-3AEF-C4AE-05E9-3AC09041B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8E2C6-BF37-46CC-92CF-9C75FDD09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577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865A6-5E59-E69B-018B-CA7EE660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08099-0DFD-D26E-991A-3FEB4F872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21F694-8276-9E10-6675-C7BBA0641C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E3D1ED-325D-A086-5409-2BC5B6E31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0B48-D4D6-4C3C-9FCC-FA27B669AF38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6F8A93-4F3E-196F-C68B-D1182AF2F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D72E45-A85B-6F9B-5AE8-BA0717137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8E2C6-BF37-46CC-92CF-9C75FDD09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3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EB26C-052E-824F-6127-AE89E8199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211EBC-D8F4-7EEA-DF3D-102D525064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8B41CB-D243-AFBD-5F02-EC8EDCB89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4D866F-5FE9-9DE9-FC08-F4C193CBF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0B48-D4D6-4C3C-9FCC-FA27B669AF38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5C99F5-717F-E5DF-A33D-6EE7FBB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D616B3-08BE-8682-B9EA-474CB209E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8E2C6-BF37-46CC-92CF-9C75FDD09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35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69595C-B424-94F1-CDE8-55E7BF5D3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EF8E92-CCD2-4C7C-3AD9-915B18D57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A6DDBB-CF3A-6A5D-AFAD-1D0D253C61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40B48-D4D6-4C3C-9FCC-FA27B669AF38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B2E51-5254-8F78-0BF6-20B149DEE3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B82BD-49AB-479D-83A3-F01A5149B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8E2C6-BF37-46CC-92CF-9C75FDD09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662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1DA0E-CE86-5A06-F266-0A35E2DD6D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05C1A2-2A04-6550-94F5-3A836685B6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bài 13">
            <a:hlinkClick r:id="" action="ppaction://media"/>
            <a:extLst>
              <a:ext uri="{FF2B5EF4-FFF2-40B4-BE49-F238E27FC236}">
                <a16:creationId xmlns:a16="http://schemas.microsoft.com/office/drawing/2014/main" id="{A8B8B3BF-D99F-117D-6373-C897792B1A80}"/>
              </a:ext>
            </a:extLst>
          </p:cNvPr>
          <p:cNvPicPr>
            <a:picLocks noGrp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8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0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1</cp:revision>
  <dcterms:created xsi:type="dcterms:W3CDTF">2024-10-29T14:12:07Z</dcterms:created>
  <dcterms:modified xsi:type="dcterms:W3CDTF">2024-10-29T14:12:26Z</dcterms:modified>
</cp:coreProperties>
</file>