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08" r:id="rId2"/>
    <p:sldId id="321" r:id="rId3"/>
    <p:sldId id="323" r:id="rId4"/>
    <p:sldId id="324" r:id="rId5"/>
    <p:sldId id="326" r:id="rId6"/>
    <p:sldId id="259" r:id="rId7"/>
    <p:sldId id="278" r:id="rId8"/>
    <p:sldId id="312" r:id="rId9"/>
    <p:sldId id="313" r:id="rId10"/>
    <p:sldId id="279" r:id="rId11"/>
    <p:sldId id="290" r:id="rId12"/>
    <p:sldId id="291" r:id="rId13"/>
    <p:sldId id="294" r:id="rId14"/>
    <p:sldId id="272" r:id="rId15"/>
    <p:sldId id="295" r:id="rId16"/>
    <p:sldId id="296" r:id="rId17"/>
    <p:sldId id="316" r:id="rId18"/>
    <p:sldId id="297" r:id="rId19"/>
    <p:sldId id="30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-5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377D5-4C50-4031-A9D9-97E110BF9D2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0DC80-6C6B-4904-884C-686B094C8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2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944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12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35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32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20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4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24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27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27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64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7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39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52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71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77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462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48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47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333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366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798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37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555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327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234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823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549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661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341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482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935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1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53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942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8679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661ACCA-BFDB-4B3F-9F59-6E0160427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F6018889-A493-49FD-AEAA-7C92CB4F4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843967C-B335-47C3-AC13-CD1CF22B4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D501-C1E9-434C-B6E4-A350938FDFA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A2F7DD87-4EF8-4BDC-8E25-1BC6B0CE5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0121E772-C74F-4055-AA5D-A9CD2BD9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2628-D50A-4E4E-BF1B-CC4F867AE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33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28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7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2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99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74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20B3F9FB-1AAA-47C4-9D91-EB4A2FC938E0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700" y="257175"/>
            <a:ext cx="1352252" cy="135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4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19" r:id="rId4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5.pn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8">
            <a:extLst>
              <a:ext uri="{FF2B5EF4-FFF2-40B4-BE49-F238E27FC236}">
                <a16:creationId xmlns:a16="http://schemas.microsoft.com/office/drawing/2014/main" xmlns="" id="{C5F1B821-8DCB-43A8-983C-0D5A3A8793E7}"/>
              </a:ext>
            </a:extLst>
          </p:cNvPr>
          <p:cNvSpPr txBox="1"/>
          <p:nvPr/>
        </p:nvSpPr>
        <p:spPr>
          <a:xfrm>
            <a:off x="712694" y="512849"/>
            <a:ext cx="10955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Thứ</a:t>
            </a:r>
            <a:r>
              <a:rPr lang="en-US" altLang="zh-CN" sz="4000" noProof="0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noProof="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tư</a:t>
            </a:r>
            <a:r>
              <a:rPr lang="en-US" altLang="zh-CN" sz="4000" noProof="0" dirty="0" smtClean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smtClean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gày</a:t>
            </a:r>
            <a:r>
              <a:rPr lang="zh-CN" alt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4000" dirty="0" smtClean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smtClean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 </a:t>
            </a:r>
            <a:r>
              <a:rPr lang="en-US" altLang="zh-CN" sz="4000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háng</a:t>
            </a: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smtClean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 </a:t>
            </a: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ăm</a:t>
            </a: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2024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8326" y="1275907"/>
            <a:ext cx="2913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/>
              <a:t>Tiếng</a:t>
            </a:r>
            <a:r>
              <a:rPr lang="en-US" sz="4000" b="1" u="sng" dirty="0" smtClean="0"/>
              <a:t> </a:t>
            </a:r>
            <a:r>
              <a:rPr lang="en-US" sz="4000" b="1" u="sng" dirty="0" err="1" smtClean="0"/>
              <a:t>Việt</a:t>
            </a:r>
            <a:r>
              <a:rPr lang="en-US" sz="4000" b="1" u="sng" dirty="0" smtClean="0"/>
              <a:t>: </a:t>
            </a:r>
            <a:endParaRPr lang="en-US" sz="4000" b="1" u="sng" dirty="0"/>
          </a:p>
        </p:txBody>
      </p:sp>
    </p:spTree>
    <p:extLst>
      <p:ext uri="{BB962C8B-B14F-4D97-AF65-F5344CB8AC3E}">
        <p14:creationId xmlns:p14="http://schemas.microsoft.com/office/powerpoint/2010/main" val="317336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>
            <a:extLst>
              <a:ext uri="{FF2B5EF4-FFF2-40B4-BE49-F238E27FC236}">
                <a16:creationId xmlns:a16="http://schemas.microsoft.com/office/drawing/2014/main" xmlns="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46617"/>
            <a:ext cx="12192000" cy="10365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32F087-1FB5-43A9-A948-6C3E2704866D}"/>
              </a:ext>
            </a:extLst>
          </p:cNvPr>
          <p:cNvSpPr txBox="1"/>
          <p:nvPr/>
        </p:nvSpPr>
        <p:spPr>
          <a:xfrm>
            <a:off x="4162798" y="1498919"/>
            <a:ext cx="53067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Sáng nay em đi học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Bình minh nắng xôn xao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Trong lành làn gió mát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Mơn man đôi má đào.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235600" y="1176301"/>
            <a:ext cx="5736950" cy="2630941"/>
            <a:chOff x="235225" y="833020"/>
            <a:chExt cx="5736950" cy="2369352"/>
          </a:xfrm>
        </p:grpSpPr>
        <p:sp>
          <p:nvSpPr>
            <p:cNvPr id="19" name="Rounded Rectangle 18"/>
            <p:cNvSpPr/>
            <p:nvPr/>
          </p:nvSpPr>
          <p:spPr>
            <a:xfrm>
              <a:off x="1001578" y="1120261"/>
              <a:ext cx="4970597" cy="2082111"/>
            </a:xfrm>
            <a:prstGeom prst="roundRect">
              <a:avLst>
                <a:gd name="adj" fmla="val 10868"/>
              </a:avLst>
            </a:prstGeom>
            <a:noFill/>
            <a:ln w="381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35225" y="833020"/>
              <a:ext cx="972000" cy="828000"/>
              <a:chOff x="330761" y="682892"/>
              <a:chExt cx="972000" cy="828000"/>
            </a:xfrm>
          </p:grpSpPr>
          <p:sp>
            <p:nvSpPr>
              <p:cNvPr id="21" name="MH_SubTitle_1"/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330761" y="682892"/>
                <a:ext cx="972000" cy="828000"/>
              </a:xfrm>
              <a:custGeom>
                <a:avLst/>
                <a:gdLst>
                  <a:gd name="T0" fmla="*/ 1859239 w 5162"/>
                  <a:gd name="T1" fmla="*/ 620001 h 4955"/>
                  <a:gd name="T2" fmla="*/ 1781002 w 5162"/>
                  <a:gd name="T3" fmla="*/ 565046 h 4955"/>
                  <a:gd name="T4" fmla="*/ 1678777 w 5162"/>
                  <a:gd name="T5" fmla="*/ 539227 h 4955"/>
                  <a:gd name="T6" fmla="*/ 1565480 w 5162"/>
                  <a:gd name="T7" fmla="*/ 535170 h 4955"/>
                  <a:gd name="T8" fmla="*/ 1354388 w 5162"/>
                  <a:gd name="T9" fmla="*/ 562464 h 4955"/>
                  <a:gd name="T10" fmla="*/ 1243675 w 5162"/>
                  <a:gd name="T11" fmla="*/ 583487 h 4955"/>
                  <a:gd name="T12" fmla="*/ 1226330 w 5162"/>
                  <a:gd name="T13" fmla="*/ 403130 h 4955"/>
                  <a:gd name="T14" fmla="*/ 1184259 w 5162"/>
                  <a:gd name="T15" fmla="*/ 226461 h 4955"/>
                  <a:gd name="T16" fmla="*/ 1138867 w 5162"/>
                  <a:gd name="T17" fmla="*/ 125402 h 4955"/>
                  <a:gd name="T18" fmla="*/ 1075760 w 5162"/>
                  <a:gd name="T19" fmla="*/ 46104 h 4955"/>
                  <a:gd name="T20" fmla="*/ 990511 w 5162"/>
                  <a:gd name="T21" fmla="*/ 4057 h 4955"/>
                  <a:gd name="T22" fmla="*/ 902679 w 5162"/>
                  <a:gd name="T23" fmla="*/ 6639 h 4955"/>
                  <a:gd name="T24" fmla="*/ 820383 w 5162"/>
                  <a:gd name="T25" fmla="*/ 54218 h 4955"/>
                  <a:gd name="T26" fmla="*/ 759491 w 5162"/>
                  <a:gd name="T27" fmla="*/ 136835 h 4955"/>
                  <a:gd name="T28" fmla="*/ 716312 w 5162"/>
                  <a:gd name="T29" fmla="*/ 240107 h 4955"/>
                  <a:gd name="T30" fmla="*/ 674611 w 5162"/>
                  <a:gd name="T31" fmla="*/ 428948 h 4955"/>
                  <a:gd name="T32" fmla="*/ 660956 w 5162"/>
                  <a:gd name="T33" fmla="*/ 590126 h 4955"/>
                  <a:gd name="T34" fmla="*/ 527362 w 5162"/>
                  <a:gd name="T35" fmla="*/ 558038 h 4955"/>
                  <a:gd name="T36" fmla="*/ 325127 w 5162"/>
                  <a:gd name="T37" fmla="*/ 534433 h 4955"/>
                  <a:gd name="T38" fmla="*/ 212938 w 5162"/>
                  <a:gd name="T39" fmla="*/ 541072 h 4955"/>
                  <a:gd name="T40" fmla="*/ 112927 w 5162"/>
                  <a:gd name="T41" fmla="*/ 570209 h 4955"/>
                  <a:gd name="T42" fmla="*/ 38011 w 5162"/>
                  <a:gd name="T43" fmla="*/ 629222 h 4955"/>
                  <a:gd name="T44" fmla="*/ 2952 w 5162"/>
                  <a:gd name="T45" fmla="*/ 709258 h 4955"/>
                  <a:gd name="T46" fmla="*/ 11071 w 5162"/>
                  <a:gd name="T47" fmla="*/ 804784 h 4955"/>
                  <a:gd name="T48" fmla="*/ 61999 w 5162"/>
                  <a:gd name="T49" fmla="*/ 890352 h 4955"/>
                  <a:gd name="T50" fmla="*/ 141713 w 5162"/>
                  <a:gd name="T51" fmla="*/ 965962 h 4955"/>
                  <a:gd name="T52" fmla="*/ 284901 w 5162"/>
                  <a:gd name="T53" fmla="*/ 1057063 h 4955"/>
                  <a:gd name="T54" fmla="*/ 457244 w 5162"/>
                  <a:gd name="T55" fmla="*/ 1135623 h 4955"/>
                  <a:gd name="T56" fmla="*/ 439161 w 5162"/>
                  <a:gd name="T57" fmla="*/ 1204594 h 4955"/>
                  <a:gd name="T58" fmla="*/ 348746 w 5162"/>
                  <a:gd name="T59" fmla="*/ 1379788 h 4955"/>
                  <a:gd name="T60" fmla="*/ 302984 w 5162"/>
                  <a:gd name="T61" fmla="*/ 1514410 h 4955"/>
                  <a:gd name="T62" fmla="*/ 289699 w 5162"/>
                  <a:gd name="T63" fmla="*/ 1621740 h 4955"/>
                  <a:gd name="T64" fmla="*/ 308151 w 5162"/>
                  <a:gd name="T65" fmla="*/ 1717266 h 4955"/>
                  <a:gd name="T66" fmla="*/ 369412 w 5162"/>
                  <a:gd name="T67" fmla="*/ 1792507 h 4955"/>
                  <a:gd name="T68" fmla="*/ 448756 w 5162"/>
                  <a:gd name="T69" fmla="*/ 1825333 h 4955"/>
                  <a:gd name="T70" fmla="*/ 545446 w 5162"/>
                  <a:gd name="T71" fmla="*/ 1817588 h 4955"/>
                  <a:gd name="T72" fmla="*/ 642504 w 5162"/>
                  <a:gd name="T73" fmla="*/ 1774804 h 4955"/>
                  <a:gd name="T74" fmla="*/ 746574 w 5162"/>
                  <a:gd name="T75" fmla="*/ 1700300 h 4955"/>
                  <a:gd name="T76" fmla="*/ 892346 w 5162"/>
                  <a:gd name="T77" fmla="*/ 1555350 h 4955"/>
                  <a:gd name="T78" fmla="*/ 958036 w 5162"/>
                  <a:gd name="T79" fmla="*/ 1488961 h 4955"/>
                  <a:gd name="T80" fmla="*/ 1077237 w 5162"/>
                  <a:gd name="T81" fmla="*/ 1625059 h 4955"/>
                  <a:gd name="T82" fmla="*/ 1214890 w 5162"/>
                  <a:gd name="T83" fmla="*/ 1744191 h 4955"/>
                  <a:gd name="T84" fmla="*/ 1310841 w 5162"/>
                  <a:gd name="T85" fmla="*/ 1799884 h 4955"/>
                  <a:gd name="T86" fmla="*/ 1408268 w 5162"/>
                  <a:gd name="T87" fmla="*/ 1827177 h 4955"/>
                  <a:gd name="T88" fmla="*/ 1502374 w 5162"/>
                  <a:gd name="T89" fmla="*/ 1812055 h 4955"/>
                  <a:gd name="T90" fmla="*/ 1572123 w 5162"/>
                  <a:gd name="T91" fmla="*/ 1758206 h 4955"/>
                  <a:gd name="T92" fmla="*/ 1610504 w 5162"/>
                  <a:gd name="T93" fmla="*/ 1671163 h 4955"/>
                  <a:gd name="T94" fmla="*/ 1611980 w 5162"/>
                  <a:gd name="T95" fmla="*/ 1568997 h 4955"/>
                  <a:gd name="T96" fmla="*/ 1586516 w 5162"/>
                  <a:gd name="T97" fmla="*/ 1459824 h 4955"/>
                  <a:gd name="T98" fmla="*/ 1510124 w 5162"/>
                  <a:gd name="T99" fmla="*/ 1282417 h 4955"/>
                  <a:gd name="T100" fmla="*/ 1426720 w 5162"/>
                  <a:gd name="T101" fmla="*/ 1143738 h 4955"/>
                  <a:gd name="T102" fmla="*/ 1530052 w 5162"/>
                  <a:gd name="T103" fmla="*/ 1101322 h 4955"/>
                  <a:gd name="T104" fmla="*/ 1716788 w 5162"/>
                  <a:gd name="T105" fmla="*/ 999894 h 4955"/>
                  <a:gd name="T106" fmla="*/ 1805727 w 5162"/>
                  <a:gd name="T107" fmla="*/ 929448 h 4955"/>
                  <a:gd name="T108" fmla="*/ 1872893 w 5162"/>
                  <a:gd name="T109" fmla="*/ 849044 h 4955"/>
                  <a:gd name="T110" fmla="*/ 1904262 w 5162"/>
                  <a:gd name="T111" fmla="*/ 758312 h 495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162" h="4955">
                    <a:moveTo>
                      <a:pt x="5137" y="1856"/>
                    </a:moveTo>
                    <a:lnTo>
                      <a:pt x="5137" y="1856"/>
                    </a:lnTo>
                    <a:lnTo>
                      <a:pt x="5125" y="1823"/>
                    </a:lnTo>
                    <a:lnTo>
                      <a:pt x="5111" y="1791"/>
                    </a:lnTo>
                    <a:lnTo>
                      <a:pt x="5096" y="1762"/>
                    </a:lnTo>
                    <a:lnTo>
                      <a:pt x="5078" y="1733"/>
                    </a:lnTo>
                    <a:lnTo>
                      <a:pt x="5059" y="1706"/>
                    </a:lnTo>
                    <a:lnTo>
                      <a:pt x="5038" y="1681"/>
                    </a:lnTo>
                    <a:lnTo>
                      <a:pt x="5016" y="1658"/>
                    </a:lnTo>
                    <a:lnTo>
                      <a:pt x="4993" y="1635"/>
                    </a:lnTo>
                    <a:lnTo>
                      <a:pt x="4968" y="1614"/>
                    </a:lnTo>
                    <a:lnTo>
                      <a:pt x="4941" y="1596"/>
                    </a:lnTo>
                    <a:lnTo>
                      <a:pt x="4914" y="1578"/>
                    </a:lnTo>
                    <a:lnTo>
                      <a:pt x="4886" y="1562"/>
                    </a:lnTo>
                    <a:lnTo>
                      <a:pt x="4856" y="1546"/>
                    </a:lnTo>
                    <a:lnTo>
                      <a:pt x="4826" y="1532"/>
                    </a:lnTo>
                    <a:lnTo>
                      <a:pt x="4793" y="1520"/>
                    </a:lnTo>
                    <a:lnTo>
                      <a:pt x="4760" y="1508"/>
                    </a:lnTo>
                    <a:lnTo>
                      <a:pt x="4727" y="1498"/>
                    </a:lnTo>
                    <a:lnTo>
                      <a:pt x="4693" y="1488"/>
                    </a:lnTo>
                    <a:lnTo>
                      <a:pt x="4657" y="1480"/>
                    </a:lnTo>
                    <a:lnTo>
                      <a:pt x="4622" y="1474"/>
                    </a:lnTo>
                    <a:lnTo>
                      <a:pt x="4586" y="1467"/>
                    </a:lnTo>
                    <a:lnTo>
                      <a:pt x="4549" y="1462"/>
                    </a:lnTo>
                    <a:lnTo>
                      <a:pt x="4511" y="1458"/>
                    </a:lnTo>
                    <a:lnTo>
                      <a:pt x="4473" y="1455"/>
                    </a:lnTo>
                    <a:lnTo>
                      <a:pt x="4436" y="1452"/>
                    </a:lnTo>
                    <a:lnTo>
                      <a:pt x="4397" y="1451"/>
                    </a:lnTo>
                    <a:lnTo>
                      <a:pt x="4359" y="1449"/>
                    </a:lnTo>
                    <a:lnTo>
                      <a:pt x="4320" y="1448"/>
                    </a:lnTo>
                    <a:lnTo>
                      <a:pt x="4281" y="1449"/>
                    </a:lnTo>
                    <a:lnTo>
                      <a:pt x="4242" y="1451"/>
                    </a:lnTo>
                    <a:lnTo>
                      <a:pt x="4164" y="1455"/>
                    </a:lnTo>
                    <a:lnTo>
                      <a:pt x="4088" y="1460"/>
                    </a:lnTo>
                    <a:lnTo>
                      <a:pt x="4012" y="1468"/>
                    </a:lnTo>
                    <a:lnTo>
                      <a:pt x="3938" y="1478"/>
                    </a:lnTo>
                    <a:lnTo>
                      <a:pt x="3867" y="1488"/>
                    </a:lnTo>
                    <a:lnTo>
                      <a:pt x="3798" y="1500"/>
                    </a:lnTo>
                    <a:lnTo>
                      <a:pt x="3732" y="1513"/>
                    </a:lnTo>
                    <a:lnTo>
                      <a:pt x="3670" y="1525"/>
                    </a:lnTo>
                    <a:lnTo>
                      <a:pt x="3614" y="1538"/>
                    </a:lnTo>
                    <a:lnTo>
                      <a:pt x="3560" y="1549"/>
                    </a:lnTo>
                    <a:lnTo>
                      <a:pt x="3514" y="1561"/>
                    </a:lnTo>
                    <a:lnTo>
                      <a:pt x="3437" y="1581"/>
                    </a:lnTo>
                    <a:lnTo>
                      <a:pt x="3388" y="1595"/>
                    </a:lnTo>
                    <a:lnTo>
                      <a:pt x="3371" y="1600"/>
                    </a:lnTo>
                    <a:lnTo>
                      <a:pt x="3370" y="1582"/>
                    </a:lnTo>
                    <a:lnTo>
                      <a:pt x="3368" y="1531"/>
                    </a:lnTo>
                    <a:lnTo>
                      <a:pt x="3363" y="1453"/>
                    </a:lnTo>
                    <a:lnTo>
                      <a:pt x="3360" y="1403"/>
                    </a:lnTo>
                    <a:lnTo>
                      <a:pt x="3355" y="1350"/>
                    </a:lnTo>
                    <a:lnTo>
                      <a:pt x="3350" y="1292"/>
                    </a:lnTo>
                    <a:lnTo>
                      <a:pt x="3342" y="1229"/>
                    </a:lnTo>
                    <a:lnTo>
                      <a:pt x="3333" y="1163"/>
                    </a:lnTo>
                    <a:lnTo>
                      <a:pt x="3323" y="1093"/>
                    </a:lnTo>
                    <a:lnTo>
                      <a:pt x="3311" y="1023"/>
                    </a:lnTo>
                    <a:lnTo>
                      <a:pt x="3297" y="949"/>
                    </a:lnTo>
                    <a:lnTo>
                      <a:pt x="3281" y="875"/>
                    </a:lnTo>
                    <a:lnTo>
                      <a:pt x="3264" y="800"/>
                    </a:lnTo>
                    <a:lnTo>
                      <a:pt x="3244" y="725"/>
                    </a:lnTo>
                    <a:lnTo>
                      <a:pt x="3232" y="687"/>
                    </a:lnTo>
                    <a:lnTo>
                      <a:pt x="3220" y="651"/>
                    </a:lnTo>
                    <a:lnTo>
                      <a:pt x="3209" y="614"/>
                    </a:lnTo>
                    <a:lnTo>
                      <a:pt x="3196" y="577"/>
                    </a:lnTo>
                    <a:lnTo>
                      <a:pt x="3183" y="541"/>
                    </a:lnTo>
                    <a:lnTo>
                      <a:pt x="3168" y="507"/>
                    </a:lnTo>
                    <a:lnTo>
                      <a:pt x="3153" y="471"/>
                    </a:lnTo>
                    <a:lnTo>
                      <a:pt x="3137" y="437"/>
                    </a:lnTo>
                    <a:lnTo>
                      <a:pt x="3122" y="404"/>
                    </a:lnTo>
                    <a:lnTo>
                      <a:pt x="3104" y="371"/>
                    </a:lnTo>
                    <a:lnTo>
                      <a:pt x="3086" y="340"/>
                    </a:lnTo>
                    <a:lnTo>
                      <a:pt x="3068" y="308"/>
                    </a:lnTo>
                    <a:lnTo>
                      <a:pt x="3048" y="279"/>
                    </a:lnTo>
                    <a:lnTo>
                      <a:pt x="3028" y="250"/>
                    </a:lnTo>
                    <a:lnTo>
                      <a:pt x="3007" y="223"/>
                    </a:lnTo>
                    <a:lnTo>
                      <a:pt x="2985" y="197"/>
                    </a:lnTo>
                    <a:lnTo>
                      <a:pt x="2962" y="171"/>
                    </a:lnTo>
                    <a:lnTo>
                      <a:pt x="2939" y="147"/>
                    </a:lnTo>
                    <a:lnTo>
                      <a:pt x="2915" y="125"/>
                    </a:lnTo>
                    <a:lnTo>
                      <a:pt x="2888" y="105"/>
                    </a:lnTo>
                    <a:lnTo>
                      <a:pt x="2862" y="86"/>
                    </a:lnTo>
                    <a:lnTo>
                      <a:pt x="2835" y="68"/>
                    </a:lnTo>
                    <a:lnTo>
                      <a:pt x="2807" y="54"/>
                    </a:lnTo>
                    <a:lnTo>
                      <a:pt x="2778" y="40"/>
                    </a:lnTo>
                    <a:lnTo>
                      <a:pt x="2747" y="27"/>
                    </a:lnTo>
                    <a:lnTo>
                      <a:pt x="2716" y="18"/>
                    </a:lnTo>
                    <a:lnTo>
                      <a:pt x="2684" y="11"/>
                    </a:lnTo>
                    <a:lnTo>
                      <a:pt x="2651" y="4"/>
                    </a:lnTo>
                    <a:lnTo>
                      <a:pt x="2616" y="1"/>
                    </a:lnTo>
                    <a:lnTo>
                      <a:pt x="2580" y="0"/>
                    </a:lnTo>
                    <a:lnTo>
                      <a:pt x="2546" y="1"/>
                    </a:lnTo>
                    <a:lnTo>
                      <a:pt x="2511" y="4"/>
                    </a:lnTo>
                    <a:lnTo>
                      <a:pt x="2477" y="11"/>
                    </a:lnTo>
                    <a:lnTo>
                      <a:pt x="2446" y="18"/>
                    </a:lnTo>
                    <a:lnTo>
                      <a:pt x="2414" y="27"/>
                    </a:lnTo>
                    <a:lnTo>
                      <a:pt x="2384" y="40"/>
                    </a:lnTo>
                    <a:lnTo>
                      <a:pt x="2354" y="54"/>
                    </a:lnTo>
                    <a:lnTo>
                      <a:pt x="2326" y="68"/>
                    </a:lnTo>
                    <a:lnTo>
                      <a:pt x="2299" y="86"/>
                    </a:lnTo>
                    <a:lnTo>
                      <a:pt x="2272" y="105"/>
                    </a:lnTo>
                    <a:lnTo>
                      <a:pt x="2247" y="125"/>
                    </a:lnTo>
                    <a:lnTo>
                      <a:pt x="2223" y="147"/>
                    </a:lnTo>
                    <a:lnTo>
                      <a:pt x="2199" y="171"/>
                    </a:lnTo>
                    <a:lnTo>
                      <a:pt x="2177" y="197"/>
                    </a:lnTo>
                    <a:lnTo>
                      <a:pt x="2155" y="223"/>
                    </a:lnTo>
                    <a:lnTo>
                      <a:pt x="2134" y="250"/>
                    </a:lnTo>
                    <a:lnTo>
                      <a:pt x="2114" y="279"/>
                    </a:lnTo>
                    <a:lnTo>
                      <a:pt x="2094" y="308"/>
                    </a:lnTo>
                    <a:lnTo>
                      <a:pt x="2075" y="340"/>
                    </a:lnTo>
                    <a:lnTo>
                      <a:pt x="2058" y="371"/>
                    </a:lnTo>
                    <a:lnTo>
                      <a:pt x="2040" y="404"/>
                    </a:lnTo>
                    <a:lnTo>
                      <a:pt x="2024" y="437"/>
                    </a:lnTo>
                    <a:lnTo>
                      <a:pt x="2008" y="471"/>
                    </a:lnTo>
                    <a:lnTo>
                      <a:pt x="1994" y="507"/>
                    </a:lnTo>
                    <a:lnTo>
                      <a:pt x="1979" y="541"/>
                    </a:lnTo>
                    <a:lnTo>
                      <a:pt x="1965" y="577"/>
                    </a:lnTo>
                    <a:lnTo>
                      <a:pt x="1953" y="614"/>
                    </a:lnTo>
                    <a:lnTo>
                      <a:pt x="1941" y="651"/>
                    </a:lnTo>
                    <a:lnTo>
                      <a:pt x="1929" y="687"/>
                    </a:lnTo>
                    <a:lnTo>
                      <a:pt x="1918" y="725"/>
                    </a:lnTo>
                    <a:lnTo>
                      <a:pt x="1898" y="800"/>
                    </a:lnTo>
                    <a:lnTo>
                      <a:pt x="1880" y="875"/>
                    </a:lnTo>
                    <a:lnTo>
                      <a:pt x="1864" y="949"/>
                    </a:lnTo>
                    <a:lnTo>
                      <a:pt x="1851" y="1023"/>
                    </a:lnTo>
                    <a:lnTo>
                      <a:pt x="1838" y="1093"/>
                    </a:lnTo>
                    <a:lnTo>
                      <a:pt x="1828" y="1163"/>
                    </a:lnTo>
                    <a:lnTo>
                      <a:pt x="1819" y="1229"/>
                    </a:lnTo>
                    <a:lnTo>
                      <a:pt x="1812" y="1292"/>
                    </a:lnTo>
                    <a:lnTo>
                      <a:pt x="1807" y="1350"/>
                    </a:lnTo>
                    <a:lnTo>
                      <a:pt x="1801" y="1403"/>
                    </a:lnTo>
                    <a:lnTo>
                      <a:pt x="1798" y="1453"/>
                    </a:lnTo>
                    <a:lnTo>
                      <a:pt x="1793" y="1531"/>
                    </a:lnTo>
                    <a:lnTo>
                      <a:pt x="1791" y="1582"/>
                    </a:lnTo>
                    <a:lnTo>
                      <a:pt x="1791" y="1600"/>
                    </a:lnTo>
                    <a:lnTo>
                      <a:pt x="1774" y="1595"/>
                    </a:lnTo>
                    <a:lnTo>
                      <a:pt x="1725" y="1581"/>
                    </a:lnTo>
                    <a:lnTo>
                      <a:pt x="1648" y="1561"/>
                    </a:lnTo>
                    <a:lnTo>
                      <a:pt x="1601" y="1549"/>
                    </a:lnTo>
                    <a:lnTo>
                      <a:pt x="1548" y="1538"/>
                    </a:lnTo>
                    <a:lnTo>
                      <a:pt x="1491" y="1525"/>
                    </a:lnTo>
                    <a:lnTo>
                      <a:pt x="1429" y="1513"/>
                    </a:lnTo>
                    <a:lnTo>
                      <a:pt x="1364" y="1500"/>
                    </a:lnTo>
                    <a:lnTo>
                      <a:pt x="1295" y="1488"/>
                    </a:lnTo>
                    <a:lnTo>
                      <a:pt x="1223" y="1478"/>
                    </a:lnTo>
                    <a:lnTo>
                      <a:pt x="1150" y="1468"/>
                    </a:lnTo>
                    <a:lnTo>
                      <a:pt x="1074" y="1460"/>
                    </a:lnTo>
                    <a:lnTo>
                      <a:pt x="997" y="1455"/>
                    </a:lnTo>
                    <a:lnTo>
                      <a:pt x="919" y="1451"/>
                    </a:lnTo>
                    <a:lnTo>
                      <a:pt x="881" y="1449"/>
                    </a:lnTo>
                    <a:lnTo>
                      <a:pt x="842" y="1448"/>
                    </a:lnTo>
                    <a:lnTo>
                      <a:pt x="804" y="1449"/>
                    </a:lnTo>
                    <a:lnTo>
                      <a:pt x="765" y="1451"/>
                    </a:lnTo>
                    <a:lnTo>
                      <a:pt x="726" y="1452"/>
                    </a:lnTo>
                    <a:lnTo>
                      <a:pt x="688" y="1455"/>
                    </a:lnTo>
                    <a:lnTo>
                      <a:pt x="650" y="1458"/>
                    </a:lnTo>
                    <a:lnTo>
                      <a:pt x="614" y="1462"/>
                    </a:lnTo>
                    <a:lnTo>
                      <a:pt x="577" y="1467"/>
                    </a:lnTo>
                    <a:lnTo>
                      <a:pt x="540" y="1474"/>
                    </a:lnTo>
                    <a:lnTo>
                      <a:pt x="504" y="1480"/>
                    </a:lnTo>
                    <a:lnTo>
                      <a:pt x="470" y="1488"/>
                    </a:lnTo>
                    <a:lnTo>
                      <a:pt x="435" y="1498"/>
                    </a:lnTo>
                    <a:lnTo>
                      <a:pt x="401" y="1508"/>
                    </a:lnTo>
                    <a:lnTo>
                      <a:pt x="369" y="1520"/>
                    </a:lnTo>
                    <a:lnTo>
                      <a:pt x="337" y="1532"/>
                    </a:lnTo>
                    <a:lnTo>
                      <a:pt x="306" y="1546"/>
                    </a:lnTo>
                    <a:lnTo>
                      <a:pt x="276" y="1562"/>
                    </a:lnTo>
                    <a:lnTo>
                      <a:pt x="248" y="1578"/>
                    </a:lnTo>
                    <a:lnTo>
                      <a:pt x="220" y="1596"/>
                    </a:lnTo>
                    <a:lnTo>
                      <a:pt x="194" y="1614"/>
                    </a:lnTo>
                    <a:lnTo>
                      <a:pt x="169" y="1635"/>
                    </a:lnTo>
                    <a:lnTo>
                      <a:pt x="146" y="1658"/>
                    </a:lnTo>
                    <a:lnTo>
                      <a:pt x="124" y="1681"/>
                    </a:lnTo>
                    <a:lnTo>
                      <a:pt x="103" y="1706"/>
                    </a:lnTo>
                    <a:lnTo>
                      <a:pt x="84" y="1733"/>
                    </a:lnTo>
                    <a:lnTo>
                      <a:pt x="67" y="1762"/>
                    </a:lnTo>
                    <a:lnTo>
                      <a:pt x="51" y="1791"/>
                    </a:lnTo>
                    <a:lnTo>
                      <a:pt x="37" y="1823"/>
                    </a:lnTo>
                    <a:lnTo>
                      <a:pt x="25" y="1856"/>
                    </a:lnTo>
                    <a:lnTo>
                      <a:pt x="15" y="1890"/>
                    </a:lnTo>
                    <a:lnTo>
                      <a:pt x="8" y="1923"/>
                    </a:lnTo>
                    <a:lnTo>
                      <a:pt x="3" y="1957"/>
                    </a:lnTo>
                    <a:lnTo>
                      <a:pt x="1" y="1991"/>
                    </a:lnTo>
                    <a:lnTo>
                      <a:pt x="0" y="2023"/>
                    </a:lnTo>
                    <a:lnTo>
                      <a:pt x="2" y="2056"/>
                    </a:lnTo>
                    <a:lnTo>
                      <a:pt x="6" y="2087"/>
                    </a:lnTo>
                    <a:lnTo>
                      <a:pt x="12" y="2119"/>
                    </a:lnTo>
                    <a:lnTo>
                      <a:pt x="20" y="2151"/>
                    </a:lnTo>
                    <a:lnTo>
                      <a:pt x="30" y="2182"/>
                    </a:lnTo>
                    <a:lnTo>
                      <a:pt x="42" y="2213"/>
                    </a:lnTo>
                    <a:lnTo>
                      <a:pt x="55" y="2242"/>
                    </a:lnTo>
                    <a:lnTo>
                      <a:pt x="70" y="2272"/>
                    </a:lnTo>
                    <a:lnTo>
                      <a:pt x="87" y="2302"/>
                    </a:lnTo>
                    <a:lnTo>
                      <a:pt x="105" y="2330"/>
                    </a:lnTo>
                    <a:lnTo>
                      <a:pt x="125" y="2359"/>
                    </a:lnTo>
                    <a:lnTo>
                      <a:pt x="146" y="2387"/>
                    </a:lnTo>
                    <a:lnTo>
                      <a:pt x="168" y="2414"/>
                    </a:lnTo>
                    <a:lnTo>
                      <a:pt x="192" y="2442"/>
                    </a:lnTo>
                    <a:lnTo>
                      <a:pt x="216" y="2469"/>
                    </a:lnTo>
                    <a:lnTo>
                      <a:pt x="242" y="2495"/>
                    </a:lnTo>
                    <a:lnTo>
                      <a:pt x="269" y="2520"/>
                    </a:lnTo>
                    <a:lnTo>
                      <a:pt x="296" y="2547"/>
                    </a:lnTo>
                    <a:lnTo>
                      <a:pt x="325" y="2571"/>
                    </a:lnTo>
                    <a:lnTo>
                      <a:pt x="355" y="2596"/>
                    </a:lnTo>
                    <a:lnTo>
                      <a:pt x="384" y="2619"/>
                    </a:lnTo>
                    <a:lnTo>
                      <a:pt x="415" y="2643"/>
                    </a:lnTo>
                    <a:lnTo>
                      <a:pt x="446" y="2667"/>
                    </a:lnTo>
                    <a:lnTo>
                      <a:pt x="478" y="2689"/>
                    </a:lnTo>
                    <a:lnTo>
                      <a:pt x="511" y="2711"/>
                    </a:lnTo>
                    <a:lnTo>
                      <a:pt x="575" y="2753"/>
                    </a:lnTo>
                    <a:lnTo>
                      <a:pt x="641" y="2793"/>
                    </a:lnTo>
                    <a:lnTo>
                      <a:pt x="707" y="2831"/>
                    </a:lnTo>
                    <a:lnTo>
                      <a:pt x="772" y="2866"/>
                    </a:lnTo>
                    <a:lnTo>
                      <a:pt x="836" y="2900"/>
                    </a:lnTo>
                    <a:lnTo>
                      <a:pt x="898" y="2931"/>
                    </a:lnTo>
                    <a:lnTo>
                      <a:pt x="959" y="2960"/>
                    </a:lnTo>
                    <a:lnTo>
                      <a:pt x="1016" y="2986"/>
                    </a:lnTo>
                    <a:lnTo>
                      <a:pt x="1070" y="3010"/>
                    </a:lnTo>
                    <a:lnTo>
                      <a:pt x="1120" y="3031"/>
                    </a:lnTo>
                    <a:lnTo>
                      <a:pt x="1165" y="3049"/>
                    </a:lnTo>
                    <a:lnTo>
                      <a:pt x="1239" y="3079"/>
                    </a:lnTo>
                    <a:lnTo>
                      <a:pt x="1286" y="3095"/>
                    </a:lnTo>
                    <a:lnTo>
                      <a:pt x="1303" y="3102"/>
                    </a:lnTo>
                    <a:lnTo>
                      <a:pt x="1296" y="3101"/>
                    </a:lnTo>
                    <a:lnTo>
                      <a:pt x="1285" y="3115"/>
                    </a:lnTo>
                    <a:lnTo>
                      <a:pt x="1258" y="3157"/>
                    </a:lnTo>
                    <a:lnTo>
                      <a:pt x="1215" y="3225"/>
                    </a:lnTo>
                    <a:lnTo>
                      <a:pt x="1190" y="3266"/>
                    </a:lnTo>
                    <a:lnTo>
                      <a:pt x="1162" y="3313"/>
                    </a:lnTo>
                    <a:lnTo>
                      <a:pt x="1133" y="3363"/>
                    </a:lnTo>
                    <a:lnTo>
                      <a:pt x="1102" y="3418"/>
                    </a:lnTo>
                    <a:lnTo>
                      <a:pt x="1071" y="3477"/>
                    </a:lnTo>
                    <a:lnTo>
                      <a:pt x="1038" y="3539"/>
                    </a:lnTo>
                    <a:lnTo>
                      <a:pt x="1007" y="3604"/>
                    </a:lnTo>
                    <a:lnTo>
                      <a:pt x="975" y="3671"/>
                    </a:lnTo>
                    <a:lnTo>
                      <a:pt x="945" y="3741"/>
                    </a:lnTo>
                    <a:lnTo>
                      <a:pt x="915" y="3812"/>
                    </a:lnTo>
                    <a:lnTo>
                      <a:pt x="888" y="3885"/>
                    </a:lnTo>
                    <a:lnTo>
                      <a:pt x="874" y="3922"/>
                    </a:lnTo>
                    <a:lnTo>
                      <a:pt x="863" y="3958"/>
                    </a:lnTo>
                    <a:lnTo>
                      <a:pt x="851" y="3995"/>
                    </a:lnTo>
                    <a:lnTo>
                      <a:pt x="840" y="4033"/>
                    </a:lnTo>
                    <a:lnTo>
                      <a:pt x="830" y="4070"/>
                    </a:lnTo>
                    <a:lnTo>
                      <a:pt x="821" y="4106"/>
                    </a:lnTo>
                    <a:lnTo>
                      <a:pt x="812" y="4143"/>
                    </a:lnTo>
                    <a:lnTo>
                      <a:pt x="805" y="4180"/>
                    </a:lnTo>
                    <a:lnTo>
                      <a:pt x="799" y="4217"/>
                    </a:lnTo>
                    <a:lnTo>
                      <a:pt x="793" y="4254"/>
                    </a:lnTo>
                    <a:lnTo>
                      <a:pt x="789" y="4289"/>
                    </a:lnTo>
                    <a:lnTo>
                      <a:pt x="786" y="4326"/>
                    </a:lnTo>
                    <a:lnTo>
                      <a:pt x="785" y="4361"/>
                    </a:lnTo>
                    <a:lnTo>
                      <a:pt x="785" y="4397"/>
                    </a:lnTo>
                    <a:lnTo>
                      <a:pt x="785" y="4431"/>
                    </a:lnTo>
                    <a:lnTo>
                      <a:pt x="788" y="4465"/>
                    </a:lnTo>
                    <a:lnTo>
                      <a:pt x="791" y="4499"/>
                    </a:lnTo>
                    <a:lnTo>
                      <a:pt x="797" y="4531"/>
                    </a:lnTo>
                    <a:lnTo>
                      <a:pt x="804" y="4564"/>
                    </a:lnTo>
                    <a:lnTo>
                      <a:pt x="812" y="4595"/>
                    </a:lnTo>
                    <a:lnTo>
                      <a:pt x="823" y="4626"/>
                    </a:lnTo>
                    <a:lnTo>
                      <a:pt x="835" y="4656"/>
                    </a:lnTo>
                    <a:lnTo>
                      <a:pt x="849" y="4686"/>
                    </a:lnTo>
                    <a:lnTo>
                      <a:pt x="865" y="4713"/>
                    </a:lnTo>
                    <a:lnTo>
                      <a:pt x="883" y="4740"/>
                    </a:lnTo>
                    <a:lnTo>
                      <a:pt x="902" y="4767"/>
                    </a:lnTo>
                    <a:lnTo>
                      <a:pt x="924" y="4792"/>
                    </a:lnTo>
                    <a:lnTo>
                      <a:pt x="947" y="4816"/>
                    </a:lnTo>
                    <a:lnTo>
                      <a:pt x="973" y="4839"/>
                    </a:lnTo>
                    <a:lnTo>
                      <a:pt x="1001" y="4860"/>
                    </a:lnTo>
                    <a:lnTo>
                      <a:pt x="1031" y="4880"/>
                    </a:lnTo>
                    <a:lnTo>
                      <a:pt x="1060" y="4898"/>
                    </a:lnTo>
                    <a:lnTo>
                      <a:pt x="1091" y="4913"/>
                    </a:lnTo>
                    <a:lnTo>
                      <a:pt x="1121" y="4925"/>
                    </a:lnTo>
                    <a:lnTo>
                      <a:pt x="1153" y="4936"/>
                    </a:lnTo>
                    <a:lnTo>
                      <a:pt x="1184" y="4943"/>
                    </a:lnTo>
                    <a:lnTo>
                      <a:pt x="1216" y="4949"/>
                    </a:lnTo>
                    <a:lnTo>
                      <a:pt x="1247" y="4954"/>
                    </a:lnTo>
                    <a:lnTo>
                      <a:pt x="1280" y="4955"/>
                    </a:lnTo>
                    <a:lnTo>
                      <a:pt x="1313" y="4955"/>
                    </a:lnTo>
                    <a:lnTo>
                      <a:pt x="1345" y="4954"/>
                    </a:lnTo>
                    <a:lnTo>
                      <a:pt x="1378" y="4949"/>
                    </a:lnTo>
                    <a:lnTo>
                      <a:pt x="1411" y="4944"/>
                    </a:lnTo>
                    <a:lnTo>
                      <a:pt x="1444" y="4937"/>
                    </a:lnTo>
                    <a:lnTo>
                      <a:pt x="1478" y="4928"/>
                    </a:lnTo>
                    <a:lnTo>
                      <a:pt x="1510" y="4919"/>
                    </a:lnTo>
                    <a:lnTo>
                      <a:pt x="1544" y="4907"/>
                    </a:lnTo>
                    <a:lnTo>
                      <a:pt x="1576" y="4895"/>
                    </a:lnTo>
                    <a:lnTo>
                      <a:pt x="1610" y="4880"/>
                    </a:lnTo>
                    <a:lnTo>
                      <a:pt x="1643" y="4865"/>
                    </a:lnTo>
                    <a:lnTo>
                      <a:pt x="1676" y="4849"/>
                    </a:lnTo>
                    <a:lnTo>
                      <a:pt x="1709" y="4831"/>
                    </a:lnTo>
                    <a:lnTo>
                      <a:pt x="1741" y="4812"/>
                    </a:lnTo>
                    <a:lnTo>
                      <a:pt x="1774" y="4793"/>
                    </a:lnTo>
                    <a:lnTo>
                      <a:pt x="1806" y="4772"/>
                    </a:lnTo>
                    <a:lnTo>
                      <a:pt x="1838" y="4751"/>
                    </a:lnTo>
                    <a:lnTo>
                      <a:pt x="1870" y="4729"/>
                    </a:lnTo>
                    <a:lnTo>
                      <a:pt x="1901" y="4706"/>
                    </a:lnTo>
                    <a:lnTo>
                      <a:pt x="1932" y="4682"/>
                    </a:lnTo>
                    <a:lnTo>
                      <a:pt x="1963" y="4659"/>
                    </a:lnTo>
                    <a:lnTo>
                      <a:pt x="2023" y="4610"/>
                    </a:lnTo>
                    <a:lnTo>
                      <a:pt x="2081" y="4559"/>
                    </a:lnTo>
                    <a:lnTo>
                      <a:pt x="2138" y="4509"/>
                    </a:lnTo>
                    <a:lnTo>
                      <a:pt x="2191" y="4458"/>
                    </a:lnTo>
                    <a:lnTo>
                      <a:pt x="2243" y="4406"/>
                    </a:lnTo>
                    <a:lnTo>
                      <a:pt x="2291" y="4357"/>
                    </a:lnTo>
                    <a:lnTo>
                      <a:pt x="2337" y="4307"/>
                    </a:lnTo>
                    <a:lnTo>
                      <a:pt x="2380" y="4261"/>
                    </a:lnTo>
                    <a:lnTo>
                      <a:pt x="2418" y="4217"/>
                    </a:lnTo>
                    <a:lnTo>
                      <a:pt x="2454" y="4176"/>
                    </a:lnTo>
                    <a:lnTo>
                      <a:pt x="2486" y="4139"/>
                    </a:lnTo>
                    <a:lnTo>
                      <a:pt x="2535" y="4078"/>
                    </a:lnTo>
                    <a:lnTo>
                      <a:pt x="2567" y="4037"/>
                    </a:lnTo>
                    <a:lnTo>
                      <a:pt x="2577" y="4023"/>
                    </a:lnTo>
                    <a:lnTo>
                      <a:pt x="2584" y="4023"/>
                    </a:lnTo>
                    <a:lnTo>
                      <a:pt x="2596" y="4037"/>
                    </a:lnTo>
                    <a:lnTo>
                      <a:pt x="2627" y="4078"/>
                    </a:lnTo>
                    <a:lnTo>
                      <a:pt x="2677" y="4139"/>
                    </a:lnTo>
                    <a:lnTo>
                      <a:pt x="2709" y="4176"/>
                    </a:lnTo>
                    <a:lnTo>
                      <a:pt x="2743" y="4217"/>
                    </a:lnTo>
                    <a:lnTo>
                      <a:pt x="2782" y="4261"/>
                    </a:lnTo>
                    <a:lnTo>
                      <a:pt x="2824" y="4307"/>
                    </a:lnTo>
                    <a:lnTo>
                      <a:pt x="2870" y="4357"/>
                    </a:lnTo>
                    <a:lnTo>
                      <a:pt x="2919" y="4406"/>
                    </a:lnTo>
                    <a:lnTo>
                      <a:pt x="2970" y="4458"/>
                    </a:lnTo>
                    <a:lnTo>
                      <a:pt x="3024" y="4509"/>
                    </a:lnTo>
                    <a:lnTo>
                      <a:pt x="3081" y="4559"/>
                    </a:lnTo>
                    <a:lnTo>
                      <a:pt x="3138" y="4610"/>
                    </a:lnTo>
                    <a:lnTo>
                      <a:pt x="3199" y="4659"/>
                    </a:lnTo>
                    <a:lnTo>
                      <a:pt x="3230" y="4682"/>
                    </a:lnTo>
                    <a:lnTo>
                      <a:pt x="3260" y="4706"/>
                    </a:lnTo>
                    <a:lnTo>
                      <a:pt x="3292" y="4729"/>
                    </a:lnTo>
                    <a:lnTo>
                      <a:pt x="3323" y="4751"/>
                    </a:lnTo>
                    <a:lnTo>
                      <a:pt x="3356" y="4772"/>
                    </a:lnTo>
                    <a:lnTo>
                      <a:pt x="3388" y="4793"/>
                    </a:lnTo>
                    <a:lnTo>
                      <a:pt x="3420" y="4812"/>
                    </a:lnTo>
                    <a:lnTo>
                      <a:pt x="3453" y="4831"/>
                    </a:lnTo>
                    <a:lnTo>
                      <a:pt x="3486" y="4849"/>
                    </a:lnTo>
                    <a:lnTo>
                      <a:pt x="3519" y="4865"/>
                    </a:lnTo>
                    <a:lnTo>
                      <a:pt x="3552" y="4880"/>
                    </a:lnTo>
                    <a:lnTo>
                      <a:pt x="3585" y="4895"/>
                    </a:lnTo>
                    <a:lnTo>
                      <a:pt x="3618" y="4907"/>
                    </a:lnTo>
                    <a:lnTo>
                      <a:pt x="3651" y="4919"/>
                    </a:lnTo>
                    <a:lnTo>
                      <a:pt x="3684" y="4928"/>
                    </a:lnTo>
                    <a:lnTo>
                      <a:pt x="3718" y="4937"/>
                    </a:lnTo>
                    <a:lnTo>
                      <a:pt x="3750" y="4944"/>
                    </a:lnTo>
                    <a:lnTo>
                      <a:pt x="3784" y="4949"/>
                    </a:lnTo>
                    <a:lnTo>
                      <a:pt x="3816" y="4954"/>
                    </a:lnTo>
                    <a:lnTo>
                      <a:pt x="3849" y="4955"/>
                    </a:lnTo>
                    <a:lnTo>
                      <a:pt x="3882" y="4955"/>
                    </a:lnTo>
                    <a:lnTo>
                      <a:pt x="3914" y="4954"/>
                    </a:lnTo>
                    <a:lnTo>
                      <a:pt x="3946" y="4949"/>
                    </a:lnTo>
                    <a:lnTo>
                      <a:pt x="3977" y="4943"/>
                    </a:lnTo>
                    <a:lnTo>
                      <a:pt x="4009" y="4936"/>
                    </a:lnTo>
                    <a:lnTo>
                      <a:pt x="4040" y="4925"/>
                    </a:lnTo>
                    <a:lnTo>
                      <a:pt x="4071" y="4913"/>
                    </a:lnTo>
                    <a:lnTo>
                      <a:pt x="4101" y="4898"/>
                    </a:lnTo>
                    <a:lnTo>
                      <a:pt x="4131" y="4880"/>
                    </a:lnTo>
                    <a:lnTo>
                      <a:pt x="4160" y="4860"/>
                    </a:lnTo>
                    <a:lnTo>
                      <a:pt x="4189" y="4839"/>
                    </a:lnTo>
                    <a:lnTo>
                      <a:pt x="4214" y="4816"/>
                    </a:lnTo>
                    <a:lnTo>
                      <a:pt x="4238" y="4792"/>
                    </a:lnTo>
                    <a:lnTo>
                      <a:pt x="4260" y="4767"/>
                    </a:lnTo>
                    <a:lnTo>
                      <a:pt x="4279" y="4740"/>
                    </a:lnTo>
                    <a:lnTo>
                      <a:pt x="4297" y="4713"/>
                    </a:lnTo>
                    <a:lnTo>
                      <a:pt x="4313" y="4686"/>
                    </a:lnTo>
                    <a:lnTo>
                      <a:pt x="4326" y="4656"/>
                    </a:lnTo>
                    <a:lnTo>
                      <a:pt x="4339" y="4626"/>
                    </a:lnTo>
                    <a:lnTo>
                      <a:pt x="4349" y="4595"/>
                    </a:lnTo>
                    <a:lnTo>
                      <a:pt x="4358" y="4564"/>
                    </a:lnTo>
                    <a:lnTo>
                      <a:pt x="4364" y="4531"/>
                    </a:lnTo>
                    <a:lnTo>
                      <a:pt x="4370" y="4499"/>
                    </a:lnTo>
                    <a:lnTo>
                      <a:pt x="4374" y="4465"/>
                    </a:lnTo>
                    <a:lnTo>
                      <a:pt x="4376" y="4431"/>
                    </a:lnTo>
                    <a:lnTo>
                      <a:pt x="4377" y="4397"/>
                    </a:lnTo>
                    <a:lnTo>
                      <a:pt x="4377" y="4361"/>
                    </a:lnTo>
                    <a:lnTo>
                      <a:pt x="4375" y="4326"/>
                    </a:lnTo>
                    <a:lnTo>
                      <a:pt x="4373" y="4289"/>
                    </a:lnTo>
                    <a:lnTo>
                      <a:pt x="4368" y="4254"/>
                    </a:lnTo>
                    <a:lnTo>
                      <a:pt x="4363" y="4217"/>
                    </a:lnTo>
                    <a:lnTo>
                      <a:pt x="4357" y="4180"/>
                    </a:lnTo>
                    <a:lnTo>
                      <a:pt x="4349" y="4143"/>
                    </a:lnTo>
                    <a:lnTo>
                      <a:pt x="4341" y="4106"/>
                    </a:lnTo>
                    <a:lnTo>
                      <a:pt x="4332" y="4070"/>
                    </a:lnTo>
                    <a:lnTo>
                      <a:pt x="4322" y="4033"/>
                    </a:lnTo>
                    <a:lnTo>
                      <a:pt x="4311" y="3995"/>
                    </a:lnTo>
                    <a:lnTo>
                      <a:pt x="4299" y="3958"/>
                    </a:lnTo>
                    <a:lnTo>
                      <a:pt x="4287" y="3922"/>
                    </a:lnTo>
                    <a:lnTo>
                      <a:pt x="4275" y="3885"/>
                    </a:lnTo>
                    <a:lnTo>
                      <a:pt x="4246" y="3812"/>
                    </a:lnTo>
                    <a:lnTo>
                      <a:pt x="4218" y="3741"/>
                    </a:lnTo>
                    <a:lnTo>
                      <a:pt x="4188" y="3671"/>
                    </a:lnTo>
                    <a:lnTo>
                      <a:pt x="4156" y="3604"/>
                    </a:lnTo>
                    <a:lnTo>
                      <a:pt x="4123" y="3539"/>
                    </a:lnTo>
                    <a:lnTo>
                      <a:pt x="4092" y="3477"/>
                    </a:lnTo>
                    <a:lnTo>
                      <a:pt x="4060" y="3418"/>
                    </a:lnTo>
                    <a:lnTo>
                      <a:pt x="4029" y="3363"/>
                    </a:lnTo>
                    <a:lnTo>
                      <a:pt x="3999" y="3313"/>
                    </a:lnTo>
                    <a:lnTo>
                      <a:pt x="3972" y="3266"/>
                    </a:lnTo>
                    <a:lnTo>
                      <a:pt x="3947" y="3225"/>
                    </a:lnTo>
                    <a:lnTo>
                      <a:pt x="3905" y="3157"/>
                    </a:lnTo>
                    <a:lnTo>
                      <a:pt x="3876" y="3115"/>
                    </a:lnTo>
                    <a:lnTo>
                      <a:pt x="3866" y="3101"/>
                    </a:lnTo>
                    <a:lnTo>
                      <a:pt x="3859" y="3102"/>
                    </a:lnTo>
                    <a:lnTo>
                      <a:pt x="3875" y="3095"/>
                    </a:lnTo>
                    <a:lnTo>
                      <a:pt x="3924" y="3079"/>
                    </a:lnTo>
                    <a:lnTo>
                      <a:pt x="3997" y="3049"/>
                    </a:lnTo>
                    <a:lnTo>
                      <a:pt x="4042" y="3031"/>
                    </a:lnTo>
                    <a:lnTo>
                      <a:pt x="4092" y="3010"/>
                    </a:lnTo>
                    <a:lnTo>
                      <a:pt x="4146" y="2986"/>
                    </a:lnTo>
                    <a:lnTo>
                      <a:pt x="4203" y="2960"/>
                    </a:lnTo>
                    <a:lnTo>
                      <a:pt x="4263" y="2931"/>
                    </a:lnTo>
                    <a:lnTo>
                      <a:pt x="4325" y="2900"/>
                    </a:lnTo>
                    <a:lnTo>
                      <a:pt x="4390" y="2866"/>
                    </a:lnTo>
                    <a:lnTo>
                      <a:pt x="4456" y="2831"/>
                    </a:lnTo>
                    <a:lnTo>
                      <a:pt x="4521" y="2793"/>
                    </a:lnTo>
                    <a:lnTo>
                      <a:pt x="4587" y="2753"/>
                    </a:lnTo>
                    <a:lnTo>
                      <a:pt x="4652" y="2711"/>
                    </a:lnTo>
                    <a:lnTo>
                      <a:pt x="4684" y="2689"/>
                    </a:lnTo>
                    <a:lnTo>
                      <a:pt x="4715" y="2667"/>
                    </a:lnTo>
                    <a:lnTo>
                      <a:pt x="4747" y="2643"/>
                    </a:lnTo>
                    <a:lnTo>
                      <a:pt x="4777" y="2619"/>
                    </a:lnTo>
                    <a:lnTo>
                      <a:pt x="4808" y="2596"/>
                    </a:lnTo>
                    <a:lnTo>
                      <a:pt x="4837" y="2571"/>
                    </a:lnTo>
                    <a:lnTo>
                      <a:pt x="4866" y="2547"/>
                    </a:lnTo>
                    <a:lnTo>
                      <a:pt x="4893" y="2520"/>
                    </a:lnTo>
                    <a:lnTo>
                      <a:pt x="4920" y="2495"/>
                    </a:lnTo>
                    <a:lnTo>
                      <a:pt x="4945" y="2469"/>
                    </a:lnTo>
                    <a:lnTo>
                      <a:pt x="4971" y="2442"/>
                    </a:lnTo>
                    <a:lnTo>
                      <a:pt x="4994" y="2414"/>
                    </a:lnTo>
                    <a:lnTo>
                      <a:pt x="5016" y="2387"/>
                    </a:lnTo>
                    <a:lnTo>
                      <a:pt x="5037" y="2359"/>
                    </a:lnTo>
                    <a:lnTo>
                      <a:pt x="5057" y="2330"/>
                    </a:lnTo>
                    <a:lnTo>
                      <a:pt x="5075" y="2302"/>
                    </a:lnTo>
                    <a:lnTo>
                      <a:pt x="5092" y="2272"/>
                    </a:lnTo>
                    <a:lnTo>
                      <a:pt x="5107" y="2242"/>
                    </a:lnTo>
                    <a:lnTo>
                      <a:pt x="5120" y="2213"/>
                    </a:lnTo>
                    <a:lnTo>
                      <a:pt x="5133" y="2182"/>
                    </a:lnTo>
                    <a:lnTo>
                      <a:pt x="5142" y="2151"/>
                    </a:lnTo>
                    <a:lnTo>
                      <a:pt x="5150" y="2119"/>
                    </a:lnTo>
                    <a:lnTo>
                      <a:pt x="5156" y="2087"/>
                    </a:lnTo>
                    <a:lnTo>
                      <a:pt x="5160" y="2056"/>
                    </a:lnTo>
                    <a:lnTo>
                      <a:pt x="5162" y="2023"/>
                    </a:lnTo>
                    <a:lnTo>
                      <a:pt x="5162" y="1991"/>
                    </a:lnTo>
                    <a:lnTo>
                      <a:pt x="5159" y="1957"/>
                    </a:lnTo>
                    <a:lnTo>
                      <a:pt x="5155" y="1923"/>
                    </a:lnTo>
                    <a:lnTo>
                      <a:pt x="5147" y="1890"/>
                    </a:lnTo>
                    <a:lnTo>
                      <a:pt x="5137" y="1856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>
                <a:outerShdw blurRad="76200" dist="381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wrap="square" anchor="ctr">
                <a:normAutofit/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40728" y="803006"/>
                <a:ext cx="3072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4D2">
                        <a:lumMod val="75000"/>
                      </a:srgbClr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1</a:t>
                </a: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D32F087-1FB5-43A9-A948-6C3E2704866D}"/>
              </a:ext>
            </a:extLst>
          </p:cNvPr>
          <p:cNvSpPr txBox="1"/>
          <p:nvPr/>
        </p:nvSpPr>
        <p:spPr>
          <a:xfrm>
            <a:off x="3087823" y="307752"/>
            <a:ext cx="63817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spc="300" dirty="0" err="1">
                <a:solidFill>
                  <a:srgbClr val="F94341">
                    <a:lumMod val="75000"/>
                  </a:srgb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Đi</a:t>
            </a:r>
            <a:r>
              <a:rPr lang="en-US" sz="4000" spc="300" dirty="0">
                <a:solidFill>
                  <a:srgbClr val="F94341">
                    <a:lumMod val="75000"/>
                  </a:srgb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4000" spc="300" dirty="0" err="1">
                <a:solidFill>
                  <a:srgbClr val="F94341">
                    <a:lumMod val="75000"/>
                  </a:srgb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sz="4000" spc="300" dirty="0">
                <a:solidFill>
                  <a:srgbClr val="F94341">
                    <a:lumMod val="75000"/>
                  </a:srgb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4000" spc="300" dirty="0" err="1">
                <a:solidFill>
                  <a:srgbClr val="F94341">
                    <a:lumMod val="75000"/>
                  </a:srgb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vui</a:t>
            </a:r>
            <a:r>
              <a:rPr lang="en-US" sz="4000" spc="300" dirty="0">
                <a:solidFill>
                  <a:srgbClr val="F94341">
                    <a:lumMod val="75000"/>
                  </a:srgb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4000" spc="300" dirty="0" err="1">
                <a:solidFill>
                  <a:srgbClr val="F94341">
                    <a:lumMod val="75000"/>
                  </a:srgb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sao</a:t>
            </a:r>
            <a:endParaRPr kumimoji="0" lang="en-US" sz="4000" b="0" i="0" u="none" strike="noStrike" kern="1200" cap="none" spc="300" normalizeH="0" baseline="0" noProof="0" dirty="0">
              <a:ln>
                <a:noFill/>
              </a:ln>
              <a:solidFill>
                <a:srgbClr val="F9434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0" y="0"/>
            <a:ext cx="3606017" cy="684000"/>
            <a:chOff x="3521613" y="0"/>
            <a:chExt cx="3606017" cy="684000"/>
          </a:xfrm>
        </p:grpSpPr>
        <p:grpSp>
          <p:nvGrpSpPr>
            <p:cNvPr id="26" name="Group 25"/>
            <p:cNvGrpSpPr/>
            <p:nvPr/>
          </p:nvGrpSpPr>
          <p:grpSpPr>
            <a:xfrm>
              <a:off x="3521613" y="0"/>
              <a:ext cx="3606017" cy="684000"/>
              <a:chOff x="3770142" y="1493446"/>
              <a:chExt cx="3606017" cy="684000"/>
            </a:xfrm>
          </p:grpSpPr>
          <p:sp>
            <p:nvSpPr>
              <p:cNvPr id="28" name="Flowchart: Alternate Process 27"/>
              <p:cNvSpPr/>
              <p:nvPr/>
            </p:nvSpPr>
            <p:spPr>
              <a:xfrm>
                <a:off x="3840481" y="1547446"/>
                <a:ext cx="3535678" cy="576000"/>
              </a:xfrm>
              <a:prstGeom prst="flowChartAlternateProcess">
                <a:avLst/>
              </a:prstGeom>
              <a:solidFill>
                <a:srgbClr val="FFFF99"/>
              </a:solidFill>
              <a:ln w="28575">
                <a:solidFill>
                  <a:srgbClr val="FC70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3751426" y="1512162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4257820" y="80390"/>
              <a:ext cx="28698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Ngắt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nhịp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thơ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5FEB003C-641B-4D2E-BC75-45C4DB356469}"/>
              </a:ext>
            </a:extLst>
          </p:cNvPr>
          <p:cNvCxnSpPr/>
          <p:nvPr/>
        </p:nvCxnSpPr>
        <p:spPr>
          <a:xfrm flipH="1">
            <a:off x="5866078" y="1617142"/>
            <a:ext cx="123825" cy="43267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3A33021E-C3A4-4839-B4FD-6E5F022C4F18}"/>
              </a:ext>
            </a:extLst>
          </p:cNvPr>
          <p:cNvCxnSpPr/>
          <p:nvPr/>
        </p:nvCxnSpPr>
        <p:spPr>
          <a:xfrm flipH="1">
            <a:off x="8249053" y="1571624"/>
            <a:ext cx="123825" cy="43267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A1573358-F932-4BF5-AC26-A6EDE13F5753}"/>
              </a:ext>
            </a:extLst>
          </p:cNvPr>
          <p:cNvCxnSpPr/>
          <p:nvPr/>
        </p:nvCxnSpPr>
        <p:spPr>
          <a:xfrm flipH="1">
            <a:off x="6154873" y="2218571"/>
            <a:ext cx="123825" cy="43267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782221D7-F562-4DF7-81F4-833550C5B432}"/>
              </a:ext>
            </a:extLst>
          </p:cNvPr>
          <p:cNvCxnSpPr/>
          <p:nvPr/>
        </p:nvCxnSpPr>
        <p:spPr>
          <a:xfrm flipH="1">
            <a:off x="8856785" y="2113212"/>
            <a:ext cx="123825" cy="43267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3D30DA77-4C22-4743-8BAA-CAD18BEBE03C}"/>
              </a:ext>
            </a:extLst>
          </p:cNvPr>
          <p:cNvCxnSpPr/>
          <p:nvPr/>
        </p:nvCxnSpPr>
        <p:spPr>
          <a:xfrm flipH="1">
            <a:off x="6252804" y="2801378"/>
            <a:ext cx="123825" cy="43267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E6480473-9880-42FC-977C-CD7F8654EB38}"/>
              </a:ext>
            </a:extLst>
          </p:cNvPr>
          <p:cNvCxnSpPr/>
          <p:nvPr/>
        </p:nvCxnSpPr>
        <p:spPr>
          <a:xfrm flipH="1">
            <a:off x="8528713" y="2844433"/>
            <a:ext cx="123825" cy="43267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49DD445E-458C-4817-9A60-5509B1D86644}"/>
              </a:ext>
            </a:extLst>
          </p:cNvPr>
          <p:cNvCxnSpPr/>
          <p:nvPr/>
        </p:nvCxnSpPr>
        <p:spPr>
          <a:xfrm flipH="1">
            <a:off x="5989903" y="3374565"/>
            <a:ext cx="123825" cy="43267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B10EB54-E130-485E-9683-BB845758FC10}"/>
              </a:ext>
            </a:extLst>
          </p:cNvPr>
          <p:cNvGrpSpPr/>
          <p:nvPr/>
        </p:nvGrpSpPr>
        <p:grpSpPr>
          <a:xfrm>
            <a:off x="8488418" y="3324541"/>
            <a:ext cx="204413" cy="432677"/>
            <a:chOff x="7972050" y="2966503"/>
            <a:chExt cx="204413" cy="43267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6976B202-B475-47F9-8159-3F3E4A738090}"/>
                </a:ext>
              </a:extLst>
            </p:cNvPr>
            <p:cNvCxnSpPr/>
            <p:nvPr/>
          </p:nvCxnSpPr>
          <p:spPr>
            <a:xfrm flipH="1">
              <a:off x="7972050" y="2966503"/>
              <a:ext cx="123825" cy="43267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E614706A-0209-4741-A415-613006D39F5D}"/>
                </a:ext>
              </a:extLst>
            </p:cNvPr>
            <p:cNvCxnSpPr/>
            <p:nvPr/>
          </p:nvCxnSpPr>
          <p:spPr>
            <a:xfrm flipH="1">
              <a:off x="8052638" y="2966503"/>
              <a:ext cx="123825" cy="43267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719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921632" y="353457"/>
            <a:ext cx="1751563" cy="1688790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D32F087-1FB5-43A9-A948-6C3E2704866D}"/>
              </a:ext>
            </a:extLst>
          </p:cNvPr>
          <p:cNvSpPr txBox="1"/>
          <p:nvPr/>
        </p:nvSpPr>
        <p:spPr>
          <a:xfrm>
            <a:off x="1034593" y="2178851"/>
            <a:ext cx="9012966" cy="1555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Luyện</a:t>
            </a:r>
            <a:r>
              <a:rPr kumimoji="0" lang="en-US" sz="72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sz="72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đọc</a:t>
            </a:r>
            <a:r>
              <a:rPr kumimoji="0" lang="en-US" sz="72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sz="72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hiểu</a:t>
            </a:r>
            <a:endParaRPr kumimoji="0" lang="en-US" sz="7200" b="0" i="0" u="none" strike="noStrike" kern="1200" cap="none" spc="300" normalizeH="0" baseline="0" noProof="0" dirty="0">
              <a:ln>
                <a:noFill/>
              </a:ln>
              <a:solidFill>
                <a:srgbClr val="F94341">
                  <a:lumMod val="75000"/>
                </a:srgbClr>
              </a:solidFill>
              <a:effectLst>
                <a:glow rad="228600">
                  <a:srgbClr val="FFFF99">
                    <a:alpha val="83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9" name="图片 21">
            <a:extLst>
              <a:ext uri="{FF2B5EF4-FFF2-40B4-BE49-F238E27FC236}">
                <a16:creationId xmlns:a16="http://schemas.microsoft.com/office/drawing/2014/main" xmlns="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14317"/>
            <a:ext cx="12192000" cy="1568824"/>
          </a:xfrm>
          <a:prstGeom prst="rect">
            <a:avLst/>
          </a:prstGeom>
        </p:spPr>
      </p:pic>
      <p:pic>
        <p:nvPicPr>
          <p:cNvPr id="20" name="图片 10">
            <a:extLst>
              <a:ext uri="{FF2B5EF4-FFF2-40B4-BE49-F238E27FC236}">
                <a16:creationId xmlns:a16="http://schemas.microsoft.com/office/drawing/2014/main" xmlns="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5309" y="3418311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4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3179929" cy="684000"/>
            <a:chOff x="3521613" y="0"/>
            <a:chExt cx="3179929" cy="684000"/>
          </a:xfrm>
        </p:grpSpPr>
        <p:grpSp>
          <p:nvGrpSpPr>
            <p:cNvPr id="16" name="Group 15"/>
            <p:cNvGrpSpPr/>
            <p:nvPr/>
          </p:nvGrpSpPr>
          <p:grpSpPr>
            <a:xfrm>
              <a:off x="3521613" y="0"/>
              <a:ext cx="3179929" cy="684000"/>
              <a:chOff x="3770142" y="1493446"/>
              <a:chExt cx="3179929" cy="684000"/>
            </a:xfrm>
          </p:grpSpPr>
          <p:sp>
            <p:nvSpPr>
              <p:cNvPr id="18" name="Flowchart: Alternate Process 17"/>
              <p:cNvSpPr/>
              <p:nvPr/>
            </p:nvSpPr>
            <p:spPr>
              <a:xfrm>
                <a:off x="3840481" y="1547446"/>
                <a:ext cx="3109590" cy="576000"/>
              </a:xfrm>
              <a:prstGeom prst="flowChartAlternateProcess">
                <a:avLst/>
              </a:prstGeom>
              <a:solidFill>
                <a:srgbClr val="FFFF99"/>
              </a:solidFill>
              <a:ln w="28575">
                <a:solidFill>
                  <a:srgbClr val="FC70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3751426" y="1512162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4185244" y="80390"/>
              <a:ext cx="23934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Giải nghĩa từ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53540" y="1069809"/>
            <a:ext cx="2381332" cy="1284957"/>
            <a:chOff x="553540" y="1069809"/>
            <a:chExt cx="2021648" cy="1284957"/>
          </a:xfrm>
        </p:grpSpPr>
        <p:pic>
          <p:nvPicPr>
            <p:cNvPr id="22" name="图片 17">
              <a:extLst>
                <a:ext uri="{FF2B5EF4-FFF2-40B4-BE49-F238E27FC236}">
                  <a16:creationId xmlns:a16="http://schemas.microsoft.com/office/drawing/2014/main" xmlns="" id="{F4DFE95E-3229-4FDB-BCF3-140903A28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540" y="1069809"/>
              <a:ext cx="1776593" cy="12849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63631" y="1356245"/>
              <a:ext cx="1911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á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đào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575187" y="684000"/>
            <a:ext cx="9439138" cy="1670766"/>
            <a:chOff x="1629819" y="733985"/>
            <a:chExt cx="9439138" cy="1670766"/>
          </a:xfrm>
        </p:grpSpPr>
        <p:pic>
          <p:nvPicPr>
            <p:cNvPr id="28" name="图片 16">
              <a:extLst>
                <a:ext uri="{FF2B5EF4-FFF2-40B4-BE49-F238E27FC236}">
                  <a16:creationId xmlns:a16="http://schemas.microsoft.com/office/drawing/2014/main" xmlns="" id="{B054D3B0-AC60-482E-81DF-B0B6D90B13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2" t="19699" r="27415" b="24031"/>
            <a:stretch/>
          </p:blipFill>
          <p:spPr>
            <a:xfrm flipH="1">
              <a:off x="9532265" y="733985"/>
              <a:ext cx="1536692" cy="1670766"/>
            </a:xfrm>
            <a:prstGeom prst="rect">
              <a:avLst/>
            </a:prstGeom>
          </p:spPr>
        </p:pic>
        <p:cxnSp>
          <p:nvCxnSpPr>
            <p:cNvPr id="30" name="Straight Connector 29"/>
            <p:cNvCxnSpPr/>
            <p:nvPr/>
          </p:nvCxnSpPr>
          <p:spPr>
            <a:xfrm>
              <a:off x="1629819" y="2303151"/>
              <a:ext cx="8094752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3266487" y="1549312"/>
            <a:ext cx="3219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15395" y="3371724"/>
            <a:ext cx="2619477" cy="1284957"/>
            <a:chOff x="553540" y="1069809"/>
            <a:chExt cx="2059367" cy="1284957"/>
          </a:xfrm>
        </p:grpSpPr>
        <p:pic>
          <p:nvPicPr>
            <p:cNvPr id="38" name="图片 17">
              <a:extLst>
                <a:ext uri="{FF2B5EF4-FFF2-40B4-BE49-F238E27FC236}">
                  <a16:creationId xmlns:a16="http://schemas.microsoft.com/office/drawing/2014/main" xmlns="" id="{F4DFE95E-3229-4FDB-BCF3-140903A28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540" y="1069809"/>
              <a:ext cx="1776593" cy="1284957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650644" y="1339962"/>
              <a:ext cx="1962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</a:t>
              </a:r>
              <a:r>
                <a:rPr lang="en-US" sz="36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ơn</a:t>
              </a:r>
              <a:r>
                <a:rPr lang="en-US" sz="3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man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575189" y="2895644"/>
            <a:ext cx="9165054" cy="1670766"/>
            <a:chOff x="1903903" y="733985"/>
            <a:chExt cx="9165054" cy="1670766"/>
          </a:xfrm>
        </p:grpSpPr>
        <p:pic>
          <p:nvPicPr>
            <p:cNvPr id="41" name="图片 16">
              <a:extLst>
                <a:ext uri="{FF2B5EF4-FFF2-40B4-BE49-F238E27FC236}">
                  <a16:creationId xmlns:a16="http://schemas.microsoft.com/office/drawing/2014/main" xmlns="" id="{B054D3B0-AC60-482E-81DF-B0B6D90B13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2" t="19699" r="27415" b="24031"/>
            <a:stretch/>
          </p:blipFill>
          <p:spPr>
            <a:xfrm flipH="1">
              <a:off x="9532265" y="733985"/>
              <a:ext cx="1536692" cy="1670766"/>
            </a:xfrm>
            <a:prstGeom prst="rect">
              <a:avLst/>
            </a:prstGeom>
          </p:spPr>
        </p:pic>
        <p:cxnSp>
          <p:nvCxnSpPr>
            <p:cNvPr id="42" name="Straight Connector 41"/>
            <p:cNvCxnSpPr>
              <a:cxnSpLocks/>
            </p:cNvCxnSpPr>
            <p:nvPr/>
          </p:nvCxnSpPr>
          <p:spPr>
            <a:xfrm>
              <a:off x="1903903" y="2303151"/>
              <a:ext cx="7820668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2689817" y="3880035"/>
            <a:ext cx="7611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lướt nhẹ trên bề mặt, tạo cảm giác dễ chịu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075" y="-5302281"/>
            <a:ext cx="12178952" cy="103346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2D9D6D60-C146-4D4A-955F-112BD1E7266E}"/>
              </a:ext>
            </a:extLst>
          </p:cNvPr>
          <p:cNvGrpSpPr/>
          <p:nvPr/>
        </p:nvGrpSpPr>
        <p:grpSpPr>
          <a:xfrm>
            <a:off x="193854" y="5369745"/>
            <a:ext cx="3107284" cy="1284957"/>
            <a:chOff x="457988" y="1069809"/>
            <a:chExt cx="2442869" cy="1284957"/>
          </a:xfrm>
        </p:grpSpPr>
        <p:pic>
          <p:nvPicPr>
            <p:cNvPr id="24" name="图片 17">
              <a:extLst>
                <a:ext uri="{FF2B5EF4-FFF2-40B4-BE49-F238E27FC236}">
                  <a16:creationId xmlns:a16="http://schemas.microsoft.com/office/drawing/2014/main" xmlns="" id="{EEE416DB-4E8C-4263-8E6F-B25BEF122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540" y="1069809"/>
              <a:ext cx="1776593" cy="128495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B9D1C913-BFE7-464E-B7A9-A137B0F73FAC}"/>
                </a:ext>
              </a:extLst>
            </p:cNvPr>
            <p:cNvSpPr txBox="1"/>
            <p:nvPr/>
          </p:nvSpPr>
          <p:spPr>
            <a:xfrm>
              <a:off x="457988" y="1257960"/>
              <a:ext cx="24428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(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vui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)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xốn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xang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B09B17AD-4D03-443C-A770-C304BCBB9953}"/>
              </a:ext>
            </a:extLst>
          </p:cNvPr>
          <p:cNvGrpSpPr/>
          <p:nvPr/>
        </p:nvGrpSpPr>
        <p:grpSpPr>
          <a:xfrm>
            <a:off x="2575189" y="4893665"/>
            <a:ext cx="9165054" cy="1670766"/>
            <a:chOff x="1903903" y="733985"/>
            <a:chExt cx="9165054" cy="1670766"/>
          </a:xfrm>
        </p:grpSpPr>
        <p:pic>
          <p:nvPicPr>
            <p:cNvPr id="29" name="图片 16">
              <a:extLst>
                <a:ext uri="{FF2B5EF4-FFF2-40B4-BE49-F238E27FC236}">
                  <a16:creationId xmlns:a16="http://schemas.microsoft.com/office/drawing/2014/main" xmlns="" id="{35CB3430-A6C5-4331-9128-E20ED5FF31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2" t="19699" r="27415" b="24031"/>
            <a:stretch/>
          </p:blipFill>
          <p:spPr>
            <a:xfrm flipH="1">
              <a:off x="9532265" y="733985"/>
              <a:ext cx="1536692" cy="1670766"/>
            </a:xfrm>
            <a:prstGeom prst="rect">
              <a:avLst/>
            </a:prstGeom>
          </p:spPr>
        </p:pic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55E6E851-7723-4AF8-8775-B1A19C90B1BE}"/>
                </a:ext>
              </a:extLst>
            </p:cNvPr>
            <p:cNvCxnSpPr>
              <a:cxnSpLocks/>
            </p:cNvCxnSpPr>
            <p:nvPr/>
          </p:nvCxnSpPr>
          <p:spPr>
            <a:xfrm>
              <a:off x="1903903" y="2303151"/>
              <a:ext cx="7820668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C5BF92B-E081-499A-AFEA-2A733B3F98C7}"/>
              </a:ext>
            </a:extLst>
          </p:cNvPr>
          <p:cNvSpPr txBox="1"/>
          <p:nvPr/>
        </p:nvSpPr>
        <p:spPr>
          <a:xfrm>
            <a:off x="3301138" y="5616821"/>
            <a:ext cx="7121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ột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rạo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rực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endParaRPr lang="vi-VN" sz="3200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90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3179929" cy="684000"/>
            <a:chOff x="3521613" y="0"/>
            <a:chExt cx="3179929" cy="684000"/>
          </a:xfrm>
        </p:grpSpPr>
        <p:grpSp>
          <p:nvGrpSpPr>
            <p:cNvPr id="8" name="Group 7"/>
            <p:cNvGrpSpPr/>
            <p:nvPr/>
          </p:nvGrpSpPr>
          <p:grpSpPr>
            <a:xfrm>
              <a:off x="3521613" y="0"/>
              <a:ext cx="3179929" cy="684000"/>
              <a:chOff x="3770142" y="1493446"/>
              <a:chExt cx="3179929" cy="684000"/>
            </a:xfrm>
          </p:grpSpPr>
          <p:sp>
            <p:nvSpPr>
              <p:cNvPr id="10" name="Flowchart: Alternate Process 9"/>
              <p:cNvSpPr/>
              <p:nvPr/>
            </p:nvSpPr>
            <p:spPr>
              <a:xfrm>
                <a:off x="3840481" y="1547446"/>
                <a:ext cx="3109590" cy="576000"/>
              </a:xfrm>
              <a:prstGeom prst="flowChartAlternateProcess">
                <a:avLst/>
              </a:prstGeom>
              <a:solidFill>
                <a:srgbClr val="FFFF99"/>
              </a:solidFill>
              <a:ln w="28575">
                <a:solidFill>
                  <a:srgbClr val="FC70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umanst521 BT"/>
                  <a:cs typeface="+mn-cs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3751426" y="1512162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4168182" y="80390"/>
              <a:ext cx="2410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 tìm hiểu</a:t>
              </a:r>
            </a:p>
          </p:txBody>
        </p:sp>
      </p:grpSp>
      <p:grpSp>
        <p:nvGrpSpPr>
          <p:cNvPr id="19" name="PA_库_组合 5"/>
          <p:cNvGrpSpPr/>
          <p:nvPr>
            <p:custDataLst>
              <p:tags r:id="rId1"/>
            </p:custDataLst>
          </p:nvPr>
        </p:nvGrpSpPr>
        <p:grpSpPr>
          <a:xfrm>
            <a:off x="1076766" y="656390"/>
            <a:ext cx="587835" cy="733599"/>
            <a:chOff x="1836100" y="2332000"/>
            <a:chExt cx="1572829" cy="895643"/>
          </a:xfrm>
        </p:grpSpPr>
        <p:sp>
          <p:nvSpPr>
            <p:cNvPr id="20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manst521 BT"/>
                <a:cs typeface="+mn-cs"/>
              </a:endParaRPr>
            </a:p>
          </p:txBody>
        </p:sp>
        <p:sp>
          <p:nvSpPr>
            <p:cNvPr id="21" name="任意多边形 11"/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manst521 BT"/>
                <a:cs typeface="+mn-cs"/>
              </a:endParaRPr>
            </a:p>
          </p:txBody>
        </p:sp>
        <p:sp>
          <p:nvSpPr>
            <p:cNvPr id="23" name="文本框 12"/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Humanst521 BT"/>
                  <a:ea typeface="方正静蕾简体" panose="02000000000000000000" pitchFamily="2" charset="-122"/>
                  <a:cs typeface="+mn-cs"/>
                </a:rPr>
                <a:t>1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808959" y="706953"/>
            <a:ext cx="9762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 nhỏ đi học trong khung cảnh như thế nào?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D32F087-1FB5-43A9-A948-6C3E2704866D}"/>
              </a:ext>
            </a:extLst>
          </p:cNvPr>
          <p:cNvSpPr txBox="1"/>
          <p:nvPr/>
        </p:nvSpPr>
        <p:spPr>
          <a:xfrm>
            <a:off x="2461767" y="1720060"/>
            <a:ext cx="43737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Sáng nay em đi học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Bình minh nắng xôn xao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Trong lành làn gió mát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Mơn man đôi má đào.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625134" y="4945176"/>
            <a:ext cx="8884693" cy="1077218"/>
            <a:chOff x="1596788" y="4426148"/>
            <a:chExt cx="8884693" cy="1077218"/>
          </a:xfrm>
        </p:grpSpPr>
        <p:sp>
          <p:nvSpPr>
            <p:cNvPr id="34" name="Rounded Rectangle 33"/>
            <p:cNvSpPr/>
            <p:nvPr/>
          </p:nvSpPr>
          <p:spPr>
            <a:xfrm>
              <a:off x="1596788" y="4430273"/>
              <a:ext cx="8884693" cy="1072752"/>
            </a:xfrm>
            <a:prstGeom prst="roundRect">
              <a:avLst>
                <a:gd name="adj" fmla="val 34909"/>
              </a:avLst>
            </a:prstGeom>
            <a:solidFill>
              <a:srgbClr val="CCFFFF">
                <a:alpha val="7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53"/>
            <a:stretch/>
          </p:blipFill>
          <p:spPr>
            <a:xfrm>
              <a:off x="1818238" y="4858605"/>
              <a:ext cx="1022533" cy="308106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2840771" y="4426148"/>
              <a:ext cx="740635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nhỏ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buổi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bình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minh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nắng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gió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2"/>
          <a:stretch/>
        </p:blipFill>
        <p:spPr>
          <a:xfrm>
            <a:off x="9257772" y="1203648"/>
            <a:ext cx="2834022" cy="2600442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55221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PA_库_组合 5"/>
          <p:cNvGrpSpPr/>
          <p:nvPr>
            <p:custDataLst>
              <p:tags r:id="rId1"/>
            </p:custDataLst>
          </p:nvPr>
        </p:nvGrpSpPr>
        <p:grpSpPr>
          <a:xfrm>
            <a:off x="457999" y="756636"/>
            <a:ext cx="568976" cy="706091"/>
            <a:chOff x="525697" y="2419521"/>
            <a:chExt cx="1522369" cy="862059"/>
          </a:xfrm>
        </p:grpSpPr>
        <p:sp>
          <p:nvSpPr>
            <p:cNvPr id="13" name="任意多边形 10"/>
            <p:cNvSpPr/>
            <p:nvPr/>
          </p:nvSpPr>
          <p:spPr>
            <a:xfrm>
              <a:off x="525697" y="2562056"/>
              <a:ext cx="1522369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任意多边形 11"/>
            <p:cNvSpPr/>
            <p:nvPr/>
          </p:nvSpPr>
          <p:spPr>
            <a:xfrm>
              <a:off x="591619" y="2584248"/>
              <a:ext cx="1456447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文本框 12"/>
            <p:cNvSpPr txBox="1"/>
            <p:nvPr/>
          </p:nvSpPr>
          <p:spPr>
            <a:xfrm>
              <a:off x="793996" y="2419521"/>
              <a:ext cx="756775" cy="8620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233532" y="853087"/>
            <a:ext cx="9762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 trang sách bạn nhỏ được học có gì thú vị?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D32F087-1FB5-43A9-A948-6C3E2704866D}"/>
              </a:ext>
            </a:extLst>
          </p:cNvPr>
          <p:cNvSpPr txBox="1"/>
          <p:nvPr/>
        </p:nvSpPr>
        <p:spPr>
          <a:xfrm>
            <a:off x="1233532" y="1672271"/>
            <a:ext cx="54018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Lật từng trang sách mới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Chao ôi là thơm tho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Này đây là nương lúa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Dập dờn những cánh cò.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  <a:p>
            <a:pPr lvl="0" algn="just">
              <a:defRPr/>
            </a:pP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96759" y="4413232"/>
            <a:ext cx="11347554" cy="2143496"/>
            <a:chOff x="1758873" y="4426150"/>
            <a:chExt cx="8884693" cy="1313709"/>
          </a:xfrm>
        </p:grpSpPr>
        <p:sp>
          <p:nvSpPr>
            <p:cNvPr id="30" name="Rounded Rectangle 29"/>
            <p:cNvSpPr/>
            <p:nvPr/>
          </p:nvSpPr>
          <p:spPr>
            <a:xfrm>
              <a:off x="1758873" y="4468878"/>
              <a:ext cx="8884693" cy="1270981"/>
            </a:xfrm>
            <a:prstGeom prst="roundRect">
              <a:avLst>
                <a:gd name="adj" fmla="val 34909"/>
              </a:avLst>
            </a:prstGeom>
            <a:solidFill>
              <a:srgbClr val="CCFFFF">
                <a:alpha val="7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53"/>
            <a:stretch/>
          </p:blipFill>
          <p:spPr>
            <a:xfrm>
              <a:off x="1818238" y="4858605"/>
              <a:ext cx="1022533" cy="308106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2840771" y="4426150"/>
              <a:ext cx="7406359" cy="9620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 trang sách bạn nhỏ được học có: hương lúa, những cánh cò bay dập dờn, những câu chuyện cổ tích, cách làm đồ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DD0F9E3-9B42-4E90-BE17-8E11E04614A1}"/>
              </a:ext>
            </a:extLst>
          </p:cNvPr>
          <p:cNvSpPr txBox="1"/>
          <p:nvPr/>
        </p:nvSpPr>
        <p:spPr>
          <a:xfrm>
            <a:off x="6542507" y="1777291"/>
            <a:ext cx="54018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 nhiêu chuyện cổ tích</a:t>
            </a:r>
          </a:p>
          <a:p>
            <a:pPr lvl="0">
              <a:defRPr/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 có trong sách hay</a:t>
            </a:r>
          </a:p>
          <a:p>
            <a:pPr lvl="0">
              <a:defRPr/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 dạy múa, dạy hát</a:t>
            </a:r>
          </a:p>
          <a:p>
            <a:pPr lvl="0">
              <a:defRPr/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 đồ chơi khéo tay.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2"/>
          <a:stretch/>
        </p:blipFill>
        <p:spPr>
          <a:xfrm>
            <a:off x="10013430" y="164892"/>
            <a:ext cx="1901392" cy="1798819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44163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0" y="5337543"/>
            <a:ext cx="11703500" cy="1243389"/>
            <a:chOff x="1543391" y="4416505"/>
            <a:chExt cx="8884693" cy="1072752"/>
          </a:xfrm>
        </p:grpSpPr>
        <p:sp>
          <p:nvSpPr>
            <p:cNvPr id="34" name="Rounded Rectangle 33"/>
            <p:cNvSpPr/>
            <p:nvPr/>
          </p:nvSpPr>
          <p:spPr>
            <a:xfrm>
              <a:off x="1543391" y="4416505"/>
              <a:ext cx="8884693" cy="1072752"/>
            </a:xfrm>
            <a:prstGeom prst="roundRect">
              <a:avLst>
                <a:gd name="adj" fmla="val 34909"/>
              </a:avLst>
            </a:prstGeom>
            <a:solidFill>
              <a:srgbClr val="CCFFFF">
                <a:alpha val="7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53"/>
            <a:stretch/>
          </p:blipFill>
          <p:spPr>
            <a:xfrm>
              <a:off x="1580233" y="4619508"/>
              <a:ext cx="789106" cy="715585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2499291" y="4416505"/>
              <a:ext cx="7747839" cy="929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0" i="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chi tiết thể hiện niềm vui của các bạn trong giờ ra chơi là: náo nứ nô đùa, túm tụm, vẽ tranh say sưa.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PA_库_组合 5"/>
          <p:cNvGrpSpPr/>
          <p:nvPr>
            <p:custDataLst>
              <p:tags r:id="rId1"/>
            </p:custDataLst>
          </p:nvPr>
        </p:nvGrpSpPr>
        <p:grpSpPr>
          <a:xfrm>
            <a:off x="513765" y="202020"/>
            <a:ext cx="574227" cy="723014"/>
            <a:chOff x="1872513" y="2332000"/>
            <a:chExt cx="1536416" cy="895643"/>
          </a:xfrm>
        </p:grpSpPr>
        <p:sp>
          <p:nvSpPr>
            <p:cNvPr id="28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manst521 BT"/>
                <a:cs typeface="+mn-cs"/>
              </a:endParaRPr>
            </a:p>
          </p:txBody>
        </p:sp>
        <p:sp>
          <p:nvSpPr>
            <p:cNvPr id="29" name="任意多边形 11"/>
            <p:cNvSpPr/>
            <p:nvPr/>
          </p:nvSpPr>
          <p:spPr>
            <a:xfrm>
              <a:off x="1872513" y="2476939"/>
              <a:ext cx="1456447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manst521 BT"/>
                <a:cs typeface="+mn-cs"/>
              </a:endParaRPr>
            </a:p>
          </p:txBody>
        </p:sp>
        <p:sp>
          <p:nvSpPr>
            <p:cNvPr id="30" name="文本框 12"/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Humanst521 BT"/>
                  <a:ea typeface="方正静蕾简体" panose="02000000000000000000" pitchFamily="2" charset="-122"/>
                  <a:cs typeface="+mn-cs"/>
                </a:rPr>
                <a:t>3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087993" y="212654"/>
            <a:ext cx="109586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 những chi tiết thể hiện niềm vui của các bạn trong giờ ra chơi</a:t>
            </a:r>
            <a:r>
              <a:rPr lang="vi-VN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  THẢO LUẬN NHÓM 4 )</a:t>
            </a:r>
            <a:endParaRPr lang="vi-VN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A964D8F-B527-45E4-9CF6-54B832761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15" y="1148315"/>
            <a:ext cx="11058985" cy="406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9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PA_库_组合 5"/>
          <p:cNvGrpSpPr/>
          <p:nvPr>
            <p:custDataLst>
              <p:tags r:id="rId1"/>
            </p:custDataLst>
          </p:nvPr>
        </p:nvGrpSpPr>
        <p:grpSpPr>
          <a:xfrm>
            <a:off x="209862" y="406477"/>
            <a:ext cx="1106449" cy="733599"/>
            <a:chOff x="1836100" y="2332000"/>
            <a:chExt cx="1572829" cy="895643"/>
          </a:xfrm>
        </p:grpSpPr>
        <p:sp>
          <p:nvSpPr>
            <p:cNvPr id="21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manst521 BT"/>
                <a:cs typeface="+mn-cs"/>
              </a:endParaRPr>
            </a:p>
          </p:txBody>
        </p:sp>
        <p:sp>
          <p:nvSpPr>
            <p:cNvPr id="23" name="任意多边形 11"/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manst521 BT"/>
                <a:cs typeface="+mn-cs"/>
              </a:endParaRPr>
            </a:p>
          </p:txBody>
        </p:sp>
        <p:sp>
          <p:nvSpPr>
            <p:cNvPr id="24" name="文本框 12"/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Humanst521 BT"/>
                  <a:ea typeface="方正静蕾简体" panose="02000000000000000000" pitchFamily="2" charset="-122"/>
                  <a:cs typeface="+mn-cs"/>
                </a:rPr>
                <a:t>4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588028" y="500204"/>
            <a:ext cx="9762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tan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FE84613-9227-4908-9527-B15305BBD861}"/>
              </a:ext>
            </a:extLst>
          </p:cNvPr>
          <p:cNvSpPr txBox="1"/>
          <p:nvPr/>
        </p:nvSpPr>
        <p:spPr>
          <a:xfrm>
            <a:off x="3537571" y="1489071"/>
            <a:ext cx="48869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ùa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xốn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AAA6346-7046-4D73-90F8-9382CFA908DD}"/>
              </a:ext>
            </a:extLst>
          </p:cNvPr>
          <p:cNvGrpSpPr/>
          <p:nvPr/>
        </p:nvGrpSpPr>
        <p:grpSpPr>
          <a:xfrm>
            <a:off x="1013953" y="4539882"/>
            <a:ext cx="9492762" cy="1750342"/>
            <a:chOff x="1596788" y="4430273"/>
            <a:chExt cx="8884693" cy="1072752"/>
          </a:xfrm>
        </p:grpSpPr>
        <p:sp>
          <p:nvSpPr>
            <p:cNvPr id="18" name="Rounded Rectangle 29">
              <a:extLst>
                <a:ext uri="{FF2B5EF4-FFF2-40B4-BE49-F238E27FC236}">
                  <a16:creationId xmlns:a16="http://schemas.microsoft.com/office/drawing/2014/main" xmlns="" id="{4C624A57-7FDB-4F1C-886A-EF3128B9B9EA}"/>
                </a:ext>
              </a:extLst>
            </p:cNvPr>
            <p:cNvSpPr/>
            <p:nvPr/>
          </p:nvSpPr>
          <p:spPr>
            <a:xfrm>
              <a:off x="1596788" y="4430273"/>
              <a:ext cx="8884693" cy="1072752"/>
            </a:xfrm>
            <a:prstGeom prst="roundRect">
              <a:avLst>
                <a:gd name="adj" fmla="val 34909"/>
              </a:avLst>
            </a:prstGeom>
            <a:solidFill>
              <a:srgbClr val="CCFFFF">
                <a:alpha val="7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9F655FB1-ACB0-4F1E-9E5A-4D62D4B252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53"/>
            <a:stretch/>
          </p:blipFill>
          <p:spPr>
            <a:xfrm>
              <a:off x="1818238" y="4858605"/>
              <a:ext cx="1022533" cy="308106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31B5C4E6-6936-49A6-8CBC-9BAD0EF912AC}"/>
                </a:ext>
              </a:extLst>
            </p:cNvPr>
            <p:cNvSpPr/>
            <p:nvPr/>
          </p:nvSpPr>
          <p:spPr>
            <a:xfrm>
              <a:off x="2840771" y="4572114"/>
              <a:ext cx="7406359" cy="8111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Khi tan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nhỏ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rất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vui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mừng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vội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vàng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chạy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nhà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10">
            <a:extLst>
              <a:ext uri="{FF2B5EF4-FFF2-40B4-BE49-F238E27FC236}">
                <a16:creationId xmlns:a16="http://schemas.microsoft.com/office/drawing/2014/main" xmlns="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7574" y="1524096"/>
            <a:ext cx="2263295" cy="180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1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PA_库_组合 5"/>
          <p:cNvGrpSpPr/>
          <p:nvPr>
            <p:custDataLst>
              <p:tags r:id="rId1"/>
            </p:custDataLst>
          </p:nvPr>
        </p:nvGrpSpPr>
        <p:grpSpPr>
          <a:xfrm>
            <a:off x="573438" y="1024020"/>
            <a:ext cx="945396" cy="733599"/>
            <a:chOff x="1836100" y="2332000"/>
            <a:chExt cx="1572829" cy="895643"/>
          </a:xfrm>
        </p:grpSpPr>
        <p:sp>
          <p:nvSpPr>
            <p:cNvPr id="21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manst521 BT"/>
                <a:cs typeface="+mn-cs"/>
              </a:endParaRPr>
            </a:p>
          </p:txBody>
        </p:sp>
        <p:sp>
          <p:nvSpPr>
            <p:cNvPr id="23" name="任意多边形 11"/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manst521 BT"/>
                <a:cs typeface="+mn-cs"/>
              </a:endParaRPr>
            </a:p>
          </p:txBody>
        </p:sp>
        <p:sp>
          <p:nvSpPr>
            <p:cNvPr id="24" name="文本框 12"/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Humanst521 BT"/>
                  <a:ea typeface="方正静蕾简体" panose="02000000000000000000" pitchFamily="2" charset="-122"/>
                  <a:cs typeface="+mn-cs"/>
                </a:rPr>
                <a:t>5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851834" y="1057139"/>
            <a:ext cx="97628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 cảm thấy thế nào khi nghe tiếng trống tan trường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vi-VN" altLang="zh-CN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AAA6346-7046-4D73-90F8-9382CFA908DD}"/>
              </a:ext>
            </a:extLst>
          </p:cNvPr>
          <p:cNvGrpSpPr/>
          <p:nvPr/>
        </p:nvGrpSpPr>
        <p:grpSpPr>
          <a:xfrm>
            <a:off x="573438" y="4070061"/>
            <a:ext cx="10585278" cy="1480134"/>
            <a:chOff x="534832" y="4679343"/>
            <a:chExt cx="9907226" cy="595443"/>
          </a:xfrm>
        </p:grpSpPr>
        <p:sp>
          <p:nvSpPr>
            <p:cNvPr id="18" name="Rounded Rectangle 29">
              <a:extLst>
                <a:ext uri="{FF2B5EF4-FFF2-40B4-BE49-F238E27FC236}">
                  <a16:creationId xmlns:a16="http://schemas.microsoft.com/office/drawing/2014/main" xmlns="" id="{4C624A57-7FDB-4F1C-886A-EF3128B9B9EA}"/>
                </a:ext>
              </a:extLst>
            </p:cNvPr>
            <p:cNvSpPr/>
            <p:nvPr/>
          </p:nvSpPr>
          <p:spPr>
            <a:xfrm>
              <a:off x="1557365" y="4679343"/>
              <a:ext cx="8884693" cy="595443"/>
            </a:xfrm>
            <a:prstGeom prst="roundRect">
              <a:avLst>
                <a:gd name="adj" fmla="val 34909"/>
              </a:avLst>
            </a:prstGeom>
            <a:solidFill>
              <a:srgbClr val="CCFFFF">
                <a:alpha val="7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9F655FB1-ACB0-4F1E-9E5A-4D62D4B252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53"/>
            <a:stretch/>
          </p:blipFill>
          <p:spPr>
            <a:xfrm>
              <a:off x="534832" y="4823012"/>
              <a:ext cx="1022533" cy="308106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31B5C4E6-6936-49A6-8CBC-9BAD0EF912AC}"/>
                </a:ext>
              </a:extLst>
            </p:cNvPr>
            <p:cNvSpPr/>
            <p:nvPr/>
          </p:nvSpPr>
          <p:spPr>
            <a:xfrm>
              <a:off x="1673526" y="4802522"/>
              <a:ext cx="7406359" cy="4338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suy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nghĩ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trả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lời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hỏi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6920" y="1757619"/>
            <a:ext cx="2115879" cy="218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>
            <a:extLst>
              <a:ext uri="{FF2B5EF4-FFF2-40B4-BE49-F238E27FC236}">
                <a16:creationId xmlns:a16="http://schemas.microsoft.com/office/drawing/2014/main" xmlns="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14317"/>
            <a:ext cx="12192000" cy="15688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067" y="194872"/>
            <a:ext cx="9543820" cy="261088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944380" y="3341715"/>
            <a:ext cx="11247620" cy="2864213"/>
            <a:chOff x="1629819" y="733985"/>
            <a:chExt cx="9439138" cy="1670766"/>
          </a:xfrm>
        </p:grpSpPr>
        <p:pic>
          <p:nvPicPr>
            <p:cNvPr id="18" name="图片 16">
              <a:extLst>
                <a:ext uri="{FF2B5EF4-FFF2-40B4-BE49-F238E27FC236}">
                  <a16:creationId xmlns:a16="http://schemas.microsoft.com/office/drawing/2014/main" xmlns="" id="{B054D3B0-AC60-482E-81DF-B0B6D90B13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2" t="19699" r="27415" b="24031"/>
            <a:stretch/>
          </p:blipFill>
          <p:spPr>
            <a:xfrm flipH="1">
              <a:off x="9532265" y="733985"/>
              <a:ext cx="1536692" cy="1670766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1629819" y="2303151"/>
              <a:ext cx="8094752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64695" y="3258156"/>
            <a:ext cx="11317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2D4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smtClean="0">
                <a:solidFill>
                  <a:srgbClr val="FF2D4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 </a:t>
            </a:r>
            <a:r>
              <a:rPr lang="en-US" sz="3600" b="1" dirty="0" err="1" smtClean="0">
                <a:solidFill>
                  <a:srgbClr val="FF2D4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ngợi</a:t>
            </a:r>
            <a:r>
              <a:rPr lang="en-US" sz="3600" b="1" dirty="0" smtClean="0">
                <a:solidFill>
                  <a:srgbClr val="FF2D4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2D4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FF2D4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2D4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FF2D4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2D4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2D4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2D4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FF2D4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2D4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FF2D4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2D4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solidFill>
                  <a:srgbClr val="FF2D4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2D4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FF2D4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2D4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2D4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2D4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sz="3600" b="1" dirty="0">
                <a:solidFill>
                  <a:srgbClr val="FF2D4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2D4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9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EB7AA3CC-45B8-45BE-8B85-652105D0F7FF}"/>
              </a:ext>
            </a:extLst>
          </p:cNvPr>
          <p:cNvGrpSpPr/>
          <p:nvPr/>
        </p:nvGrpSpPr>
        <p:grpSpPr>
          <a:xfrm flipH="1">
            <a:off x="-2" y="0"/>
            <a:ext cx="12192001" cy="6858000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021B5EA0-C7B1-48EA-A4DC-40FB8D1E816F}"/>
              </a:ext>
            </a:extLst>
          </p:cNvPr>
          <p:cNvGrpSpPr/>
          <p:nvPr/>
        </p:nvGrpSpPr>
        <p:grpSpPr>
          <a:xfrm flipH="1">
            <a:off x="6642865" y="1561752"/>
            <a:ext cx="5091383" cy="4478038"/>
            <a:chOff x="7717197" y="2146176"/>
            <a:chExt cx="5091383" cy="447803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86400" y="390355"/>
            <a:ext cx="1112208" cy="98490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54636" y="1684036"/>
            <a:ext cx="6806438" cy="2308324"/>
          </a:xfrm>
          <a:prstGeom prst="rect">
            <a:avLst/>
          </a:prstGeom>
          <a:noFill/>
          <a:effectLst>
            <a:glow rad="1092200">
              <a:schemeClr val="accent2">
                <a:lumMod val="50000"/>
                <a:alpha val="20000"/>
              </a:schemeClr>
            </a:glow>
            <a:softEdge rad="825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7200" b="0" i="0" u="none" strike="noStrike" kern="1200" cap="none" spc="0" normalizeH="0" baseline="0" noProof="0" dirty="0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9" name="图片 21">
            <a:extLst>
              <a:ext uri="{FF2B5EF4-FFF2-40B4-BE49-F238E27FC236}">
                <a16:creationId xmlns:a16="http://schemas.microsoft.com/office/drawing/2014/main" xmlns="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14317"/>
            <a:ext cx="12192000" cy="156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6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Hình ảnh 55">
            <a:extLst>
              <a:ext uri="{FF2B5EF4-FFF2-40B4-BE49-F238E27FC236}">
                <a16:creationId xmlns:a16="http://schemas.microsoft.com/office/drawing/2014/main" xmlns="" id="{A86F3EE7-EB8C-47FE-AE4E-338F4FAC5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199" y="-501952"/>
            <a:ext cx="7172251" cy="7797697"/>
          </a:xfrm>
          <a:prstGeom prst="rect">
            <a:avLst/>
          </a:prstGeom>
        </p:spPr>
      </p:pic>
      <p:sp>
        <p:nvSpPr>
          <p:cNvPr id="11" name="Bong bóng Lời nói: Hình chữ nhật với Góc Tròn 10">
            <a:extLst>
              <a:ext uri="{FF2B5EF4-FFF2-40B4-BE49-F238E27FC236}">
                <a16:creationId xmlns:a16="http://schemas.microsoft.com/office/drawing/2014/main" xmlns="" id="{5654C8DD-297F-4B91-9240-CF598D59200C}"/>
              </a:ext>
            </a:extLst>
          </p:cNvPr>
          <p:cNvSpPr/>
          <p:nvPr/>
        </p:nvSpPr>
        <p:spPr>
          <a:xfrm flipH="1">
            <a:off x="6668971" y="143990"/>
            <a:ext cx="6802477" cy="2490721"/>
          </a:xfrm>
          <a:prstGeom prst="wedgeRoundRectCallout">
            <a:avLst>
              <a:gd name="adj1" fmla="val -23082"/>
              <a:gd name="adj2" fmla="val 107560"/>
              <a:gd name="adj3" fmla="val 16667"/>
            </a:avLst>
          </a:prstGeom>
          <a:solidFill>
            <a:srgbClr val="FFFFFF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Có đôi cánh chẳng hề bay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vi-VN" sz="2800" dirty="0">
                <a:solidFill>
                  <a:schemeClr val="tx1"/>
                </a:solidFill>
              </a:rPr>
              <a:t>Rộng giang như một đôi tay mẹ hiền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vi-VN" sz="2800" dirty="0">
                <a:solidFill>
                  <a:schemeClr val="tx1"/>
                </a:solidFill>
              </a:rPr>
              <a:t>Tháng ngày nhiệm vụ không quên, Đón đàn em tới luyện rèn lớn khôn 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- </a:t>
            </a:r>
            <a:r>
              <a:rPr lang="vi-VN" sz="2800" dirty="0">
                <a:solidFill>
                  <a:schemeClr val="tx1"/>
                </a:solidFill>
              </a:rPr>
              <a:t>Là cái gì?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xmlns="" id="{F897025A-6DDB-4FE0-B4AF-0AF2E1F7B9EF}"/>
              </a:ext>
            </a:extLst>
          </p:cNvPr>
          <p:cNvSpPr/>
          <p:nvPr/>
        </p:nvSpPr>
        <p:spPr>
          <a:xfrm flipH="1">
            <a:off x="8799474" y="4390014"/>
            <a:ext cx="2222500" cy="8509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B.Cái</a:t>
            </a:r>
            <a:r>
              <a:rPr kumimoji="0" lang="en-US" sz="3200" b="0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bảng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Hình chữ nhật: Góc Tròn 74">
            <a:extLst>
              <a:ext uri="{FF2B5EF4-FFF2-40B4-BE49-F238E27FC236}">
                <a16:creationId xmlns:a16="http://schemas.microsoft.com/office/drawing/2014/main" xmlns="" id="{CA8A8CC9-D60F-4072-8743-21BD40EC1873}"/>
              </a:ext>
            </a:extLst>
          </p:cNvPr>
          <p:cNvSpPr/>
          <p:nvPr/>
        </p:nvSpPr>
        <p:spPr>
          <a:xfrm flipH="1">
            <a:off x="8655580" y="3167616"/>
            <a:ext cx="2222500" cy="8509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Cái</a:t>
            </a:r>
            <a:r>
              <a:rPr kumimoji="0" lang="en-US" sz="3200" b="0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trống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Hình chữ nhật: Góc Tròn 76">
            <a:extLst>
              <a:ext uri="{FF2B5EF4-FFF2-40B4-BE49-F238E27FC236}">
                <a16:creationId xmlns:a16="http://schemas.microsoft.com/office/drawing/2014/main" xmlns="" id="{FE2AD93B-6018-4D76-9AE4-45B5D858D487}"/>
              </a:ext>
            </a:extLst>
          </p:cNvPr>
          <p:cNvSpPr/>
          <p:nvPr/>
        </p:nvSpPr>
        <p:spPr>
          <a:xfrm flipH="1">
            <a:off x="8627366" y="5612413"/>
            <a:ext cx="2885686" cy="8509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Cổng</a:t>
            </a:r>
            <a:r>
              <a:rPr kumimoji="0" lang="en-US" sz="3200" b="0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trường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7" name="Nhóm 46">
            <a:extLst>
              <a:ext uri="{FF2B5EF4-FFF2-40B4-BE49-F238E27FC236}">
                <a16:creationId xmlns:a16="http://schemas.microsoft.com/office/drawing/2014/main" xmlns="" id="{3781A1B3-C0CC-4B3F-A908-D37D4871D794}"/>
              </a:ext>
            </a:extLst>
          </p:cNvPr>
          <p:cNvGrpSpPr/>
          <p:nvPr/>
        </p:nvGrpSpPr>
        <p:grpSpPr>
          <a:xfrm>
            <a:off x="6350000" y="-7137400"/>
            <a:ext cx="6028267" cy="7137400"/>
            <a:chOff x="0" y="241300"/>
            <a:chExt cx="6028267" cy="6616700"/>
          </a:xfrm>
        </p:grpSpPr>
        <p:pic>
          <p:nvPicPr>
            <p:cNvPr id="48" name="Hình ảnh 47">
              <a:extLst>
                <a:ext uri="{FF2B5EF4-FFF2-40B4-BE49-F238E27FC236}">
                  <a16:creationId xmlns:a16="http://schemas.microsoft.com/office/drawing/2014/main" xmlns="" id="{18A13694-2DE6-45BD-87BD-30139085B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3467100"/>
              <a:ext cx="6028267" cy="3390900"/>
            </a:xfrm>
            <a:prstGeom prst="rect">
              <a:avLst/>
            </a:prstGeom>
          </p:spPr>
        </p:pic>
        <p:pic>
          <p:nvPicPr>
            <p:cNvPr id="51" name="Hình ảnh 50">
              <a:extLst>
                <a:ext uri="{FF2B5EF4-FFF2-40B4-BE49-F238E27FC236}">
                  <a16:creationId xmlns:a16="http://schemas.microsoft.com/office/drawing/2014/main" xmlns="" id="{C791004D-1A4F-47FE-A4A7-EBA34CA9F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41300"/>
              <a:ext cx="6028267" cy="3390900"/>
            </a:xfrm>
            <a:prstGeom prst="rect">
              <a:avLst/>
            </a:prstGeom>
          </p:spPr>
        </p:pic>
      </p:grpSp>
      <p:pic>
        <p:nvPicPr>
          <p:cNvPr id="32" name="Tieng-yeah-tre-con-www_nhacchuongvui_com (1)">
            <a:hlinkClick r:id="" action="ppaction://media"/>
            <a:extLst>
              <a:ext uri="{FF2B5EF4-FFF2-40B4-BE49-F238E27FC236}">
                <a16:creationId xmlns:a16="http://schemas.microsoft.com/office/drawing/2014/main" xmlns="" id="{0D7F1A08-BE68-4286-9D3C-68B2C12377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160500" y="546100"/>
            <a:ext cx="406400" cy="4064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8410995-FE90-4A39-8A26-8A004971C0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191386"/>
            <a:ext cx="6349999" cy="663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4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41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1.25E-6 3.7037E-7 L 0.00013 1.0266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2" grpId="2" animBg="1"/>
      <p:bldP spid="75" grpId="0" animBg="1"/>
      <p:bldP spid="75" grpId="1" animBg="1"/>
      <p:bldP spid="75" grpId="2" animBg="1"/>
      <p:bldP spid="77" grpId="0" animBg="1"/>
      <p:bldP spid="7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8">
            <a:extLst>
              <a:ext uri="{FF2B5EF4-FFF2-40B4-BE49-F238E27FC236}">
                <a16:creationId xmlns:a16="http://schemas.microsoft.com/office/drawing/2014/main" xmlns="" id="{C5F1B821-8DCB-43A8-983C-0D5A3A8793E7}"/>
              </a:ext>
            </a:extLst>
          </p:cNvPr>
          <p:cNvSpPr txBox="1"/>
          <p:nvPr/>
        </p:nvSpPr>
        <p:spPr>
          <a:xfrm>
            <a:off x="712694" y="512849"/>
            <a:ext cx="10955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Thứ</a:t>
            </a:r>
            <a:r>
              <a:rPr lang="en-US" altLang="zh-CN" sz="4000" noProof="0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noProof="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tư</a:t>
            </a:r>
            <a:r>
              <a:rPr lang="en-US" altLang="zh-CN" sz="4000" noProof="0" dirty="0" smtClean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smtClean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gày</a:t>
            </a:r>
            <a:r>
              <a:rPr lang="zh-CN" alt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4000" dirty="0" smtClean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smtClean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 </a:t>
            </a:r>
            <a:r>
              <a:rPr lang="en-US" altLang="zh-CN" sz="4000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háng</a:t>
            </a: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smtClean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 </a:t>
            </a: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ăm</a:t>
            </a: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2024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7925" y="1988520"/>
            <a:ext cx="9218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 smtClean="0"/>
              <a:t>Chủ</a:t>
            </a:r>
            <a:r>
              <a:rPr lang="en-US" sz="4000" u="sng" dirty="0" smtClean="0"/>
              <a:t> </a:t>
            </a:r>
            <a:r>
              <a:rPr lang="en-US" sz="4000" u="sng" dirty="0" err="1" smtClean="0"/>
              <a:t>đề</a:t>
            </a:r>
            <a:r>
              <a:rPr lang="en-US" sz="4000" u="sng" dirty="0" smtClean="0"/>
              <a:t>: </a:t>
            </a:r>
            <a:r>
              <a:rPr lang="en-US" sz="4000" dirty="0" smtClean="0"/>
              <a:t>      </a:t>
            </a:r>
            <a:r>
              <a:rPr lang="en-US" sz="4000" dirty="0" err="1" smtClean="0">
                <a:solidFill>
                  <a:srgbClr val="C00000"/>
                </a:solidFill>
              </a:rPr>
              <a:t>Cổng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trường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rộng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mở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8326" y="1275907"/>
            <a:ext cx="2913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/>
              <a:t>Tiếng</a:t>
            </a:r>
            <a:r>
              <a:rPr lang="en-US" sz="4000" b="1" u="sng" dirty="0" smtClean="0"/>
              <a:t> </a:t>
            </a:r>
            <a:r>
              <a:rPr lang="en-US" sz="4000" b="1" u="sng" dirty="0" err="1" smtClean="0"/>
              <a:t>Việt</a:t>
            </a:r>
            <a:r>
              <a:rPr lang="en-US" sz="4000" b="1" u="sng" dirty="0" smtClean="0"/>
              <a:t>: </a:t>
            </a:r>
            <a:endParaRPr lang="en-US" sz="4000" b="1" u="sng" dirty="0"/>
          </a:p>
        </p:txBody>
      </p:sp>
    </p:spTree>
    <p:extLst>
      <p:ext uri="{BB962C8B-B14F-4D97-AF65-F5344CB8AC3E}">
        <p14:creationId xmlns:p14="http://schemas.microsoft.com/office/powerpoint/2010/main" val="426576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8">
            <a:extLst>
              <a:ext uri="{FF2B5EF4-FFF2-40B4-BE49-F238E27FC236}">
                <a16:creationId xmlns:a16="http://schemas.microsoft.com/office/drawing/2014/main" xmlns="" id="{C5F1B821-8DCB-43A8-983C-0D5A3A8793E7}"/>
              </a:ext>
            </a:extLst>
          </p:cNvPr>
          <p:cNvSpPr txBox="1"/>
          <p:nvPr/>
        </p:nvSpPr>
        <p:spPr>
          <a:xfrm>
            <a:off x="712694" y="512849"/>
            <a:ext cx="10955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Thứ</a:t>
            </a:r>
            <a:r>
              <a:rPr lang="en-US" altLang="zh-CN" sz="4000" noProof="0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noProof="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tư</a:t>
            </a:r>
            <a:r>
              <a:rPr lang="en-US" altLang="zh-CN" sz="4000" noProof="0" dirty="0" smtClean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smtClean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gày</a:t>
            </a:r>
            <a:r>
              <a:rPr lang="zh-CN" alt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4000" dirty="0" smtClean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smtClean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 </a:t>
            </a:r>
            <a:r>
              <a:rPr lang="en-US" altLang="zh-CN" sz="4000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háng</a:t>
            </a: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smtClean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 </a:t>
            </a: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ăm</a:t>
            </a: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2024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7925" y="1988520"/>
            <a:ext cx="9218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 smtClean="0"/>
              <a:t>Chủ</a:t>
            </a:r>
            <a:r>
              <a:rPr lang="en-US" sz="4000" u="sng" dirty="0" smtClean="0"/>
              <a:t> </a:t>
            </a:r>
            <a:r>
              <a:rPr lang="en-US" sz="4000" u="sng" dirty="0" err="1" smtClean="0"/>
              <a:t>đề</a:t>
            </a:r>
            <a:r>
              <a:rPr lang="en-US" sz="4000" u="sng" dirty="0" smtClean="0"/>
              <a:t>: </a:t>
            </a:r>
            <a:r>
              <a:rPr lang="en-US" sz="4000" dirty="0" smtClean="0"/>
              <a:t>      </a:t>
            </a:r>
            <a:r>
              <a:rPr lang="en-US" sz="4000" dirty="0" err="1" smtClean="0">
                <a:solidFill>
                  <a:srgbClr val="C00000"/>
                </a:solidFill>
              </a:rPr>
              <a:t>Cổng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trường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rộng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mở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8326" y="1275907"/>
            <a:ext cx="2913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/>
              <a:t>Tiếng</a:t>
            </a:r>
            <a:r>
              <a:rPr lang="en-US" sz="4000" b="1" u="sng" dirty="0" smtClean="0"/>
              <a:t> </a:t>
            </a:r>
            <a:r>
              <a:rPr lang="en-US" sz="4000" b="1" u="sng" dirty="0" err="1" smtClean="0"/>
              <a:t>Việt</a:t>
            </a:r>
            <a:r>
              <a:rPr lang="en-US" sz="4000" b="1" u="sng" dirty="0" smtClean="0"/>
              <a:t>: </a:t>
            </a:r>
            <a:endParaRPr lang="en-US" sz="40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14793" y="3072984"/>
            <a:ext cx="11212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err="1" smtClean="0">
                <a:solidFill>
                  <a:srgbClr val="0070C0"/>
                </a:solidFill>
              </a:rPr>
              <a:t>Bài</a:t>
            </a:r>
            <a:r>
              <a:rPr lang="en-US" sz="4400" u="sng" dirty="0" smtClean="0">
                <a:solidFill>
                  <a:srgbClr val="0070C0"/>
                </a:solidFill>
              </a:rPr>
              <a:t> 9 : </a:t>
            </a:r>
            <a:r>
              <a:rPr lang="en-US" sz="4400" dirty="0" smtClean="0">
                <a:solidFill>
                  <a:srgbClr val="0070C0"/>
                </a:solidFill>
              </a:rPr>
              <a:t>( </a:t>
            </a:r>
            <a:r>
              <a:rPr lang="en-US" sz="4400" dirty="0" err="1" smtClean="0">
                <a:solidFill>
                  <a:srgbClr val="0070C0"/>
                </a:solidFill>
              </a:rPr>
              <a:t>tiết</a:t>
            </a:r>
            <a:r>
              <a:rPr lang="en-US" sz="4400" dirty="0" smtClean="0">
                <a:solidFill>
                  <a:srgbClr val="0070C0"/>
                </a:solidFill>
              </a:rPr>
              <a:t> 1 ) </a:t>
            </a:r>
            <a:r>
              <a:rPr lang="en-US" sz="4400" dirty="0" err="1" smtClean="0">
                <a:solidFill>
                  <a:srgbClr val="FFC000"/>
                </a:solidFill>
              </a:rPr>
              <a:t>Đọc</a:t>
            </a:r>
            <a:r>
              <a:rPr lang="en-US" sz="4400" dirty="0" smtClean="0">
                <a:solidFill>
                  <a:srgbClr val="FFC000"/>
                </a:solidFill>
              </a:rPr>
              <a:t>:</a:t>
            </a:r>
            <a:r>
              <a:rPr lang="en-US" sz="4400" b="1" dirty="0" smtClean="0">
                <a:solidFill>
                  <a:srgbClr val="FF0000"/>
                </a:solidFill>
              </a:rPr>
              <a:t>      </a:t>
            </a:r>
            <a:r>
              <a:rPr lang="en-US" sz="4400" b="1" dirty="0" err="1" smtClean="0">
                <a:solidFill>
                  <a:srgbClr val="FF0000"/>
                </a:solidFill>
              </a:rPr>
              <a:t>Đi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học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vui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sao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7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360984" y="223265"/>
            <a:ext cx="10093660" cy="2606197"/>
            <a:chOff x="1410346" y="891945"/>
            <a:chExt cx="9453603" cy="2606197"/>
          </a:xfrm>
        </p:grpSpPr>
        <p:grpSp>
          <p:nvGrpSpPr>
            <p:cNvPr id="13" name="组合 1">
              <a:extLst>
                <a:ext uri="{FF2B5EF4-FFF2-40B4-BE49-F238E27FC236}">
                  <a16:creationId xmlns:a16="http://schemas.microsoft.com/office/drawing/2014/main" xmlns="" id="{4CB8FE8F-44FD-49C0-A4FA-5CC921E37E46}"/>
                </a:ext>
              </a:extLst>
            </p:cNvPr>
            <p:cNvGrpSpPr/>
            <p:nvPr/>
          </p:nvGrpSpPr>
          <p:grpSpPr>
            <a:xfrm>
              <a:off x="1410346" y="891945"/>
              <a:ext cx="9453603" cy="2606197"/>
              <a:chOff x="2205355" y="2811145"/>
              <a:chExt cx="2795588" cy="1182689"/>
            </a:xfrm>
          </p:grpSpPr>
          <p:sp>
            <p:nvSpPr>
              <p:cNvPr id="15" name="MH_SubTitle_1">
                <a:extLst>
                  <a:ext uri="{FF2B5EF4-FFF2-40B4-BE49-F238E27FC236}">
                    <a16:creationId xmlns:a16="http://schemas.microsoft.com/office/drawing/2014/main" xmlns="" id="{206C8148-B973-4925-8948-B20597CC2EDC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2205355" y="2811145"/>
                <a:ext cx="2730500" cy="742950"/>
              </a:xfrm>
              <a:custGeom>
                <a:avLst/>
                <a:gdLst>
                  <a:gd name="T0" fmla="*/ 61 w 931"/>
                  <a:gd name="T1" fmla="*/ 248 h 253"/>
                  <a:gd name="T2" fmla="*/ 140 w 931"/>
                  <a:gd name="T3" fmla="*/ 245 h 253"/>
                  <a:gd name="T4" fmla="*/ 566 w 931"/>
                  <a:gd name="T5" fmla="*/ 245 h 253"/>
                  <a:gd name="T6" fmla="*/ 910 w 931"/>
                  <a:gd name="T7" fmla="*/ 235 h 253"/>
                  <a:gd name="T8" fmla="*/ 906 w 931"/>
                  <a:gd name="T9" fmla="*/ 15 h 253"/>
                  <a:gd name="T10" fmla="*/ 744 w 931"/>
                  <a:gd name="T11" fmla="*/ 9 h 253"/>
                  <a:gd name="T12" fmla="*/ 576 w 931"/>
                  <a:gd name="T13" fmla="*/ 5 h 253"/>
                  <a:gd name="T14" fmla="*/ 258 w 931"/>
                  <a:gd name="T15" fmla="*/ 5 h 253"/>
                  <a:gd name="T16" fmla="*/ 86 w 931"/>
                  <a:gd name="T17" fmla="*/ 16 h 253"/>
                  <a:gd name="T18" fmla="*/ 12 w 931"/>
                  <a:gd name="T19" fmla="*/ 27 h 253"/>
                  <a:gd name="T20" fmla="*/ 10 w 931"/>
                  <a:gd name="T21" fmla="*/ 97 h 253"/>
                  <a:gd name="T22" fmla="*/ 13 w 931"/>
                  <a:gd name="T23" fmla="*/ 210 h 253"/>
                  <a:gd name="T24" fmla="*/ 61 w 931"/>
                  <a:gd name="T25" fmla="*/ 248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1" h="253">
                    <a:moveTo>
                      <a:pt x="61" y="248"/>
                    </a:moveTo>
                    <a:cubicBezTo>
                      <a:pt x="88" y="248"/>
                      <a:pt x="115" y="246"/>
                      <a:pt x="140" y="245"/>
                    </a:cubicBezTo>
                    <a:cubicBezTo>
                      <a:pt x="281" y="238"/>
                      <a:pt x="423" y="245"/>
                      <a:pt x="566" y="245"/>
                    </a:cubicBezTo>
                    <a:cubicBezTo>
                      <a:pt x="683" y="245"/>
                      <a:pt x="798" y="253"/>
                      <a:pt x="910" y="235"/>
                    </a:cubicBezTo>
                    <a:cubicBezTo>
                      <a:pt x="907" y="171"/>
                      <a:pt x="931" y="75"/>
                      <a:pt x="906" y="15"/>
                    </a:cubicBezTo>
                    <a:cubicBezTo>
                      <a:pt x="852" y="15"/>
                      <a:pt x="798" y="11"/>
                      <a:pt x="744" y="9"/>
                    </a:cubicBezTo>
                    <a:cubicBezTo>
                      <a:pt x="690" y="6"/>
                      <a:pt x="630" y="8"/>
                      <a:pt x="576" y="5"/>
                    </a:cubicBezTo>
                    <a:cubicBezTo>
                      <a:pt x="468" y="1"/>
                      <a:pt x="366" y="0"/>
                      <a:pt x="258" y="5"/>
                    </a:cubicBezTo>
                    <a:cubicBezTo>
                      <a:pt x="201" y="8"/>
                      <a:pt x="143" y="11"/>
                      <a:pt x="86" y="16"/>
                    </a:cubicBezTo>
                    <a:cubicBezTo>
                      <a:pt x="71" y="18"/>
                      <a:pt x="22" y="16"/>
                      <a:pt x="12" y="27"/>
                    </a:cubicBezTo>
                    <a:cubicBezTo>
                      <a:pt x="0" y="40"/>
                      <a:pt x="10" y="81"/>
                      <a:pt x="10" y="97"/>
                    </a:cubicBezTo>
                    <a:cubicBezTo>
                      <a:pt x="10" y="135"/>
                      <a:pt x="5" y="173"/>
                      <a:pt x="13" y="210"/>
                    </a:cubicBezTo>
                    <a:cubicBezTo>
                      <a:pt x="21" y="243"/>
                      <a:pt x="26" y="248"/>
                      <a:pt x="61" y="248"/>
                    </a:cubicBezTo>
                    <a:close/>
                  </a:path>
                </a:pathLst>
              </a:custGeom>
              <a:solidFill>
                <a:schemeClr val="bg1"/>
              </a:solidFill>
              <a:ln w="15875" cap="flat">
                <a:solidFill>
                  <a:srgbClr val="F5AE16"/>
                </a:solidFill>
                <a:prstDash val="solid"/>
                <a:miter lim="800000"/>
                <a:headEnd/>
                <a:tailEnd/>
              </a:ln>
            </p:spPr>
            <p:txBody>
              <a:bodyPr anchor="ctr">
                <a:norm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E53238">
                      <a:lumMod val="50000"/>
                    </a:srgbClr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16" name="MH_Other_1">
                <a:extLst>
                  <a:ext uri="{FF2B5EF4-FFF2-40B4-BE49-F238E27FC236}">
                    <a16:creationId xmlns:a16="http://schemas.microsoft.com/office/drawing/2014/main" xmlns="" id="{BF6DE586-4FF4-4F32-BCE7-E3A2DAF08B43}"/>
                  </a:ext>
                </a:extLst>
              </p:cNvPr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4619943" y="3355659"/>
                <a:ext cx="381000" cy="638175"/>
              </a:xfrm>
              <a:custGeom>
                <a:avLst/>
                <a:gdLst>
                  <a:gd name="T0" fmla="*/ 30078 w 489601"/>
                  <a:gd name="T1" fmla="*/ 12482 h 817519"/>
                  <a:gd name="T2" fmla="*/ 31112 w 489601"/>
                  <a:gd name="T3" fmla="*/ 12453 h 817519"/>
                  <a:gd name="T4" fmla="*/ 2856 w 489601"/>
                  <a:gd name="T5" fmla="*/ 4822 h 817519"/>
                  <a:gd name="T6" fmla="*/ 8893 w 489601"/>
                  <a:gd name="T7" fmla="*/ 12068 h 817519"/>
                  <a:gd name="T8" fmla="*/ 14735 w 489601"/>
                  <a:gd name="T9" fmla="*/ 12027 h 817519"/>
                  <a:gd name="T10" fmla="*/ 17199 w 489601"/>
                  <a:gd name="T11" fmla="*/ 10727 h 817519"/>
                  <a:gd name="T12" fmla="*/ 17327 w 489601"/>
                  <a:gd name="T13" fmla="*/ 10818 h 817519"/>
                  <a:gd name="T14" fmla="*/ 17477 w 489601"/>
                  <a:gd name="T15" fmla="*/ 10595 h 817519"/>
                  <a:gd name="T16" fmla="*/ 17199 w 489601"/>
                  <a:gd name="T17" fmla="*/ 10727 h 817519"/>
                  <a:gd name="T18" fmla="*/ 10828 w 489601"/>
                  <a:gd name="T19" fmla="*/ 3877 h 817519"/>
                  <a:gd name="T20" fmla="*/ 30269 w 489601"/>
                  <a:gd name="T21" fmla="*/ 47 h 817519"/>
                  <a:gd name="T22" fmla="*/ 36627 w 489601"/>
                  <a:gd name="T23" fmla="*/ 10557 h 817519"/>
                  <a:gd name="T24" fmla="*/ 31112 w 489601"/>
                  <a:gd name="T25" fmla="*/ 11504 h 817519"/>
                  <a:gd name="T26" fmla="*/ 32337 w 489601"/>
                  <a:gd name="T27" fmla="*/ 1390 h 817519"/>
                  <a:gd name="T28" fmla="*/ 21629 w 489601"/>
                  <a:gd name="T29" fmla="*/ 7725 h 817519"/>
                  <a:gd name="T30" fmla="*/ 22773 w 489601"/>
                  <a:gd name="T31" fmla="*/ 11032 h 817519"/>
                  <a:gd name="T32" fmla="*/ 29733 w 489601"/>
                  <a:gd name="T33" fmla="*/ 12216 h 817519"/>
                  <a:gd name="T34" fmla="*/ 24869 w 489601"/>
                  <a:gd name="T35" fmla="*/ 12571 h 817519"/>
                  <a:gd name="T36" fmla="*/ 21931 w 489601"/>
                  <a:gd name="T37" fmla="*/ 12056 h 817519"/>
                  <a:gd name="T38" fmla="*/ 20985 w 489601"/>
                  <a:gd name="T39" fmla="*/ 12114 h 817519"/>
                  <a:gd name="T40" fmla="*/ 26777 w 489601"/>
                  <a:gd name="T41" fmla="*/ 23170 h 817519"/>
                  <a:gd name="T42" fmla="*/ 39281 w 489601"/>
                  <a:gd name="T43" fmla="*/ 68145 h 817519"/>
                  <a:gd name="T44" fmla="*/ 33182 w 489601"/>
                  <a:gd name="T45" fmla="*/ 45973 h 817519"/>
                  <a:gd name="T46" fmla="*/ 25557 w 489601"/>
                  <a:gd name="T47" fmla="*/ 26971 h 817519"/>
                  <a:gd name="T48" fmla="*/ 18722 w 489601"/>
                  <a:gd name="T49" fmla="*/ 12217 h 817519"/>
                  <a:gd name="T50" fmla="*/ 15170 w 489601"/>
                  <a:gd name="T51" fmla="*/ 29170 h 817519"/>
                  <a:gd name="T52" fmla="*/ 3832 w 489601"/>
                  <a:gd name="T53" fmla="*/ 50371 h 817519"/>
                  <a:gd name="T54" fmla="*/ 14653 w 489601"/>
                  <a:gd name="T55" fmla="*/ 13582 h 817519"/>
                  <a:gd name="T56" fmla="*/ 15119 w 489601"/>
                  <a:gd name="T57" fmla="*/ 12855 h 817519"/>
                  <a:gd name="T58" fmla="*/ 8308 w 489601"/>
                  <a:gd name="T59" fmla="*/ 13723 h 817519"/>
                  <a:gd name="T60" fmla="*/ 5641 w 489601"/>
                  <a:gd name="T61" fmla="*/ 13336 h 817519"/>
                  <a:gd name="T62" fmla="*/ 2742 w 489601"/>
                  <a:gd name="T63" fmla="*/ 11281 h 817519"/>
                  <a:gd name="T64" fmla="*/ 8068 w 489601"/>
                  <a:gd name="T65" fmla="*/ 727 h 817519"/>
                  <a:gd name="T66" fmla="*/ 18650 w 489601"/>
                  <a:gd name="T67" fmla="*/ 7976 h 817519"/>
                  <a:gd name="T68" fmla="*/ 20350 w 489601"/>
                  <a:gd name="T69" fmla="*/ 5606 h 817519"/>
                  <a:gd name="T70" fmla="*/ 21014 w 489601"/>
                  <a:gd name="T71" fmla="*/ 4232 h 817519"/>
                  <a:gd name="T72" fmla="*/ 22839 w 489601"/>
                  <a:gd name="T73" fmla="*/ 2655 h 8175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89601" h="817519">
                    <a:moveTo>
                      <a:pt x="382030" y="148204"/>
                    </a:moveTo>
                    <a:cubicBezTo>
                      <a:pt x="376386" y="149144"/>
                      <a:pt x="372154" y="149144"/>
                      <a:pt x="369332" y="148556"/>
                    </a:cubicBezTo>
                    <a:lnTo>
                      <a:pt x="369178" y="148440"/>
                    </a:lnTo>
                    <a:lnTo>
                      <a:pt x="382030" y="148204"/>
                    </a:lnTo>
                    <a:close/>
                    <a:moveTo>
                      <a:pt x="72717" y="25053"/>
                    </a:moveTo>
                    <a:cubicBezTo>
                      <a:pt x="50129" y="22710"/>
                      <a:pt x="31306" y="29271"/>
                      <a:pt x="35070" y="57390"/>
                    </a:cubicBezTo>
                    <a:cubicBezTo>
                      <a:pt x="38835" y="100506"/>
                      <a:pt x="68011" y="130500"/>
                      <a:pt x="104246" y="143154"/>
                    </a:cubicBezTo>
                    <a:lnTo>
                      <a:pt x="109197" y="143624"/>
                    </a:lnTo>
                    <a:lnTo>
                      <a:pt x="173943" y="136089"/>
                    </a:lnTo>
                    <a:lnTo>
                      <a:pt x="180928" y="143134"/>
                    </a:lnTo>
                    <a:lnTo>
                      <a:pt x="189943" y="140583"/>
                    </a:lnTo>
                    <a:lnTo>
                      <a:pt x="211202" y="127656"/>
                    </a:lnTo>
                    <a:lnTo>
                      <a:pt x="212009" y="128625"/>
                    </a:lnTo>
                    <a:lnTo>
                      <a:pt x="212766" y="128743"/>
                    </a:lnTo>
                    <a:lnTo>
                      <a:pt x="218745" y="128743"/>
                    </a:lnTo>
                    <a:lnTo>
                      <a:pt x="214613" y="126103"/>
                    </a:lnTo>
                    <a:lnTo>
                      <a:pt x="214799" y="125468"/>
                    </a:lnTo>
                    <a:lnTo>
                      <a:pt x="211202" y="127656"/>
                    </a:lnTo>
                    <a:lnTo>
                      <a:pt x="175304" y="84572"/>
                    </a:lnTo>
                    <a:cubicBezTo>
                      <a:pt x="163069" y="69575"/>
                      <a:pt x="149893" y="55515"/>
                      <a:pt x="132952" y="46142"/>
                    </a:cubicBezTo>
                    <a:cubicBezTo>
                      <a:pt x="121658" y="38644"/>
                      <a:pt x="95305" y="27396"/>
                      <a:pt x="72717" y="25053"/>
                    </a:cubicBezTo>
                    <a:close/>
                    <a:moveTo>
                      <a:pt x="371684" y="557"/>
                    </a:moveTo>
                    <a:cubicBezTo>
                      <a:pt x="403662" y="-2265"/>
                      <a:pt x="434700" y="5259"/>
                      <a:pt x="457273" y="31591"/>
                    </a:cubicBezTo>
                    <a:cubicBezTo>
                      <a:pt x="483608" y="61684"/>
                      <a:pt x="479846" y="103063"/>
                      <a:pt x="449749" y="125633"/>
                    </a:cubicBezTo>
                    <a:cubicBezTo>
                      <a:pt x="430938" y="140680"/>
                      <a:pt x="404603" y="140680"/>
                      <a:pt x="382030" y="148204"/>
                    </a:cubicBezTo>
                    <a:cubicBezTo>
                      <a:pt x="404603" y="144442"/>
                      <a:pt x="400841" y="136918"/>
                      <a:pt x="382030" y="136918"/>
                    </a:cubicBezTo>
                    <a:cubicBezTo>
                      <a:pt x="415889" y="133156"/>
                      <a:pt x="445987" y="110586"/>
                      <a:pt x="434700" y="69208"/>
                    </a:cubicBezTo>
                    <a:cubicBezTo>
                      <a:pt x="430938" y="50399"/>
                      <a:pt x="419651" y="27829"/>
                      <a:pt x="397078" y="16544"/>
                    </a:cubicBezTo>
                    <a:cubicBezTo>
                      <a:pt x="343467" y="-6026"/>
                      <a:pt x="308903" y="30650"/>
                      <a:pt x="282274" y="67856"/>
                    </a:cubicBezTo>
                    <a:lnTo>
                      <a:pt x="265593" y="91929"/>
                    </a:lnTo>
                    <a:lnTo>
                      <a:pt x="268531" y="126930"/>
                    </a:lnTo>
                    <a:lnTo>
                      <a:pt x="279636" y="131298"/>
                    </a:lnTo>
                    <a:cubicBezTo>
                      <a:pt x="312665" y="140151"/>
                      <a:pt x="367922" y="139269"/>
                      <a:pt x="382030" y="136918"/>
                    </a:cubicBezTo>
                    <a:cubicBezTo>
                      <a:pt x="370743" y="138799"/>
                      <a:pt x="365100" y="142561"/>
                      <a:pt x="365100" y="145382"/>
                    </a:cubicBezTo>
                    <a:lnTo>
                      <a:pt x="369178" y="148440"/>
                    </a:lnTo>
                    <a:lnTo>
                      <a:pt x="305376" y="149614"/>
                    </a:lnTo>
                    <a:lnTo>
                      <a:pt x="269295" y="143410"/>
                    </a:lnTo>
                    <a:lnTo>
                      <a:pt x="269295" y="143478"/>
                    </a:lnTo>
                    <a:cubicBezTo>
                      <a:pt x="261791" y="143478"/>
                      <a:pt x="261791" y="143478"/>
                      <a:pt x="261791" y="143478"/>
                    </a:cubicBezTo>
                    <a:lnTo>
                      <a:pt x="257677" y="144158"/>
                    </a:lnTo>
                    <a:lnTo>
                      <a:pt x="291826" y="190460"/>
                    </a:lnTo>
                    <a:cubicBezTo>
                      <a:pt x="307273" y="217317"/>
                      <a:pt x="319444" y="245586"/>
                      <a:pt x="328806" y="275741"/>
                    </a:cubicBezTo>
                    <a:cubicBezTo>
                      <a:pt x="355020" y="362434"/>
                      <a:pt x="336296" y="441590"/>
                      <a:pt x="407448" y="509437"/>
                    </a:cubicBezTo>
                    <a:cubicBezTo>
                      <a:pt x="486091" y="584823"/>
                      <a:pt x="501070" y="709210"/>
                      <a:pt x="482346" y="810981"/>
                    </a:cubicBezTo>
                    <a:cubicBezTo>
                      <a:pt x="474856" y="829827"/>
                      <a:pt x="448642" y="803442"/>
                      <a:pt x="452387" y="788365"/>
                    </a:cubicBezTo>
                    <a:cubicBezTo>
                      <a:pt x="467366" y="716748"/>
                      <a:pt x="463622" y="599900"/>
                      <a:pt x="407448" y="547130"/>
                    </a:cubicBezTo>
                    <a:cubicBezTo>
                      <a:pt x="373745" y="516976"/>
                      <a:pt x="351275" y="498129"/>
                      <a:pt x="332551" y="456667"/>
                    </a:cubicBezTo>
                    <a:cubicBezTo>
                      <a:pt x="313827" y="415205"/>
                      <a:pt x="321316" y="362434"/>
                      <a:pt x="313827" y="320972"/>
                    </a:cubicBezTo>
                    <a:cubicBezTo>
                      <a:pt x="299783" y="267260"/>
                      <a:pt x="281527" y="219908"/>
                      <a:pt x="252738" y="175736"/>
                    </a:cubicBezTo>
                    <a:lnTo>
                      <a:pt x="229900" y="145390"/>
                    </a:lnTo>
                    <a:lnTo>
                      <a:pt x="226506" y="148167"/>
                    </a:lnTo>
                    <a:cubicBezTo>
                      <a:pt x="180924" y="198879"/>
                      <a:pt x="199445" y="284549"/>
                      <a:pt x="186275" y="347153"/>
                    </a:cubicBezTo>
                    <a:cubicBezTo>
                      <a:pt x="163697" y="437530"/>
                      <a:pt x="118542" y="516610"/>
                      <a:pt x="84675" y="599455"/>
                    </a:cubicBezTo>
                    <a:cubicBezTo>
                      <a:pt x="84675" y="610752"/>
                      <a:pt x="47045" y="603221"/>
                      <a:pt x="47045" y="599455"/>
                    </a:cubicBezTo>
                    <a:cubicBezTo>
                      <a:pt x="88438" y="505313"/>
                      <a:pt x="148645" y="407405"/>
                      <a:pt x="152408" y="301965"/>
                    </a:cubicBezTo>
                    <a:cubicBezTo>
                      <a:pt x="155230" y="256777"/>
                      <a:pt x="155936" y="200997"/>
                      <a:pt x="179925" y="161634"/>
                    </a:cubicBezTo>
                    <a:lnTo>
                      <a:pt x="192579" y="148902"/>
                    </a:lnTo>
                    <a:lnTo>
                      <a:pt x="185657" y="152996"/>
                    </a:lnTo>
                    <a:cubicBezTo>
                      <a:pt x="163069" y="161431"/>
                      <a:pt x="138599" y="166118"/>
                      <a:pt x="114128" y="166118"/>
                    </a:cubicBezTo>
                    <a:lnTo>
                      <a:pt x="102016" y="163312"/>
                    </a:lnTo>
                    <a:lnTo>
                      <a:pt x="76747" y="166252"/>
                    </a:lnTo>
                    <a:cubicBezTo>
                      <a:pt x="73009" y="166252"/>
                      <a:pt x="69270" y="162482"/>
                      <a:pt x="69270" y="158711"/>
                    </a:cubicBezTo>
                    <a:lnTo>
                      <a:pt x="71255" y="155709"/>
                    </a:lnTo>
                    <a:lnTo>
                      <a:pt x="33659" y="134249"/>
                    </a:lnTo>
                    <a:cubicBezTo>
                      <a:pt x="10600" y="115503"/>
                      <a:pt x="-4458" y="89258"/>
                      <a:pt x="1189" y="57390"/>
                    </a:cubicBezTo>
                    <a:cubicBezTo>
                      <a:pt x="4953" y="19898"/>
                      <a:pt x="68952" y="8650"/>
                      <a:pt x="99070" y="8650"/>
                    </a:cubicBezTo>
                    <a:cubicBezTo>
                      <a:pt x="155540" y="14274"/>
                      <a:pt x="184480" y="45205"/>
                      <a:pt x="216068" y="80881"/>
                    </a:cubicBezTo>
                    <a:lnTo>
                      <a:pt x="228999" y="94932"/>
                    </a:lnTo>
                    <a:lnTo>
                      <a:pt x="248943" y="67797"/>
                    </a:lnTo>
                    <a:lnTo>
                      <a:pt x="249881" y="66719"/>
                    </a:lnTo>
                    <a:lnTo>
                      <a:pt x="250534" y="61537"/>
                    </a:lnTo>
                    <a:cubicBezTo>
                      <a:pt x="250534" y="54088"/>
                      <a:pt x="254286" y="50364"/>
                      <a:pt x="258038" y="50364"/>
                    </a:cubicBezTo>
                    <a:lnTo>
                      <a:pt x="261298" y="53600"/>
                    </a:lnTo>
                    <a:lnTo>
                      <a:pt x="280451" y="31591"/>
                    </a:lnTo>
                    <a:cubicBezTo>
                      <a:pt x="306786" y="16544"/>
                      <a:pt x="339705" y="3378"/>
                      <a:pt x="371684" y="557"/>
                    </a:cubicBezTo>
                    <a:close/>
                  </a:path>
                </a:pathLst>
              </a:custGeom>
              <a:solidFill>
                <a:srgbClr val="F5AE16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17" name="MH_Other_2">
                <a:extLst>
                  <a:ext uri="{FF2B5EF4-FFF2-40B4-BE49-F238E27FC236}">
                    <a16:creationId xmlns:a16="http://schemas.microsoft.com/office/drawing/2014/main" xmlns="" id="{945D9690-5103-4146-B3AF-D701B7DB1856}"/>
                  </a:ext>
                </a:extLst>
              </p:cNvPr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270444" y="2847659"/>
                <a:ext cx="2579687" cy="661987"/>
              </a:xfrm>
              <a:custGeom>
                <a:avLst/>
                <a:gdLst>
                  <a:gd name="T0" fmla="*/ 217439 w 3308350"/>
                  <a:gd name="T1" fmla="*/ 70544 h 847726"/>
                  <a:gd name="T2" fmla="*/ 38765 w 3308350"/>
                  <a:gd name="T3" fmla="*/ 69933 h 847726"/>
                  <a:gd name="T4" fmla="*/ 13341 w 3308350"/>
                  <a:gd name="T5" fmla="*/ 68710 h 847726"/>
                  <a:gd name="T6" fmla="*/ 13027 w 3308350"/>
                  <a:gd name="T7" fmla="*/ 69943 h 847726"/>
                  <a:gd name="T8" fmla="*/ 238348 w 3308350"/>
                  <a:gd name="T9" fmla="*/ 70277 h 847726"/>
                  <a:gd name="T10" fmla="*/ 212370 w 3308350"/>
                  <a:gd name="T11" fmla="*/ 69608 h 847726"/>
                  <a:gd name="T12" fmla="*/ 199312 w 3308350"/>
                  <a:gd name="T13" fmla="*/ 69015 h 847726"/>
                  <a:gd name="T14" fmla="*/ 177160 w 3308350"/>
                  <a:gd name="T15" fmla="*/ 68403 h 847726"/>
                  <a:gd name="T16" fmla="*/ 177160 w 3308350"/>
                  <a:gd name="T17" fmla="*/ 68403 h 847726"/>
                  <a:gd name="T18" fmla="*/ 168726 w 3308350"/>
                  <a:gd name="T19" fmla="*/ 69875 h 847726"/>
                  <a:gd name="T20" fmla="*/ 159344 w 3308350"/>
                  <a:gd name="T21" fmla="*/ 69286 h 847726"/>
                  <a:gd name="T22" fmla="*/ 131767 w 3308350"/>
                  <a:gd name="T23" fmla="*/ 68001 h 847726"/>
                  <a:gd name="T24" fmla="*/ 52142 w 3308350"/>
                  <a:gd name="T25" fmla="*/ 68001 h 847726"/>
                  <a:gd name="T26" fmla="*/ 52142 w 3308350"/>
                  <a:gd name="T27" fmla="*/ 68001 h 847726"/>
                  <a:gd name="T28" fmla="*/ 243340 w 3308350"/>
                  <a:gd name="T29" fmla="*/ 68345 h 847726"/>
                  <a:gd name="T30" fmla="*/ 97101 w 3308350"/>
                  <a:gd name="T31" fmla="*/ 69340 h 847726"/>
                  <a:gd name="T32" fmla="*/ 78655 w 3308350"/>
                  <a:gd name="T33" fmla="*/ 69340 h 847726"/>
                  <a:gd name="T34" fmla="*/ 145890 w 3308350"/>
                  <a:gd name="T35" fmla="*/ 69902 h 847726"/>
                  <a:gd name="T36" fmla="*/ 118057 w 3308350"/>
                  <a:gd name="T37" fmla="*/ 68286 h 847726"/>
                  <a:gd name="T38" fmla="*/ 65278 w 3308350"/>
                  <a:gd name="T39" fmla="*/ 67332 h 847726"/>
                  <a:gd name="T40" fmla="*/ 57132 w 3308350"/>
                  <a:gd name="T41" fmla="*/ 68286 h 847726"/>
                  <a:gd name="T42" fmla="*/ 83723 w 3308350"/>
                  <a:gd name="T43" fmla="*/ 68626 h 847726"/>
                  <a:gd name="T44" fmla="*/ 9051 w 3308350"/>
                  <a:gd name="T45" fmla="*/ 69247 h 847726"/>
                  <a:gd name="T46" fmla="*/ 1154 w 3308350"/>
                  <a:gd name="T47" fmla="*/ 48591 h 847726"/>
                  <a:gd name="T48" fmla="*/ 1154 w 3308350"/>
                  <a:gd name="T49" fmla="*/ 48591 h 847726"/>
                  <a:gd name="T50" fmla="*/ 272142 w 3308350"/>
                  <a:gd name="T51" fmla="*/ 46420 h 847726"/>
                  <a:gd name="T52" fmla="*/ 528 w 3308350"/>
                  <a:gd name="T53" fmla="*/ 44203 h 847726"/>
                  <a:gd name="T54" fmla="*/ 273350 w 3308350"/>
                  <a:gd name="T55" fmla="*/ 42033 h 847726"/>
                  <a:gd name="T56" fmla="*/ 2186 w 3308350"/>
                  <a:gd name="T57" fmla="*/ 22316 h 847726"/>
                  <a:gd name="T58" fmla="*/ 905 w 3308350"/>
                  <a:gd name="T59" fmla="*/ 27990 h 847726"/>
                  <a:gd name="T60" fmla="*/ 274895 w 3308350"/>
                  <a:gd name="T61" fmla="*/ 25150 h 847726"/>
                  <a:gd name="T62" fmla="*/ 273972 w 3308350"/>
                  <a:gd name="T63" fmla="*/ 18791 h 847726"/>
                  <a:gd name="T64" fmla="*/ 940 w 3308350"/>
                  <a:gd name="T65" fmla="*/ 17804 h 847726"/>
                  <a:gd name="T66" fmla="*/ 270850 w 3308350"/>
                  <a:gd name="T67" fmla="*/ 5489 h 847726"/>
                  <a:gd name="T68" fmla="*/ 270850 w 3308350"/>
                  <a:gd name="T69" fmla="*/ 5489 h 847726"/>
                  <a:gd name="T70" fmla="*/ 5277 w 3308350"/>
                  <a:gd name="T71" fmla="*/ 6727 h 847726"/>
                  <a:gd name="T72" fmla="*/ 267142 w 3308350"/>
                  <a:gd name="T73" fmla="*/ 5756 h 847726"/>
                  <a:gd name="T74" fmla="*/ 27420 w 3308350"/>
                  <a:gd name="T75" fmla="*/ 5444 h 847726"/>
                  <a:gd name="T76" fmla="*/ 27420 w 3308350"/>
                  <a:gd name="T77" fmla="*/ 3883 h 847726"/>
                  <a:gd name="T78" fmla="*/ 244952 w 3308350"/>
                  <a:gd name="T79" fmla="*/ 5131 h 847726"/>
                  <a:gd name="T80" fmla="*/ 241127 w 3308350"/>
                  <a:gd name="T81" fmla="*/ 3883 h 847726"/>
                  <a:gd name="T82" fmla="*/ 40921 w 3308350"/>
                  <a:gd name="T83" fmla="*/ 4194 h 847726"/>
                  <a:gd name="T84" fmla="*/ 205605 w 3308350"/>
                  <a:gd name="T85" fmla="*/ 2008 h 847726"/>
                  <a:gd name="T86" fmla="*/ 204984 w 3308350"/>
                  <a:gd name="T87" fmla="*/ 2650 h 847726"/>
                  <a:gd name="T88" fmla="*/ 58434 w 3308350"/>
                  <a:gd name="T89" fmla="*/ 2907 h 847726"/>
                  <a:gd name="T90" fmla="*/ 46189 w 3308350"/>
                  <a:gd name="T91" fmla="*/ 5087 h 847726"/>
                  <a:gd name="T92" fmla="*/ 222429 w 3308350"/>
                  <a:gd name="T93" fmla="*/ 2249 h 847726"/>
                  <a:gd name="T94" fmla="*/ 218983 w 3308350"/>
                  <a:gd name="T95" fmla="*/ 3213 h 847726"/>
                  <a:gd name="T96" fmla="*/ 185843 w 3308350"/>
                  <a:gd name="T97" fmla="*/ 3213 h 847726"/>
                  <a:gd name="T98" fmla="*/ 201159 w 3308350"/>
                  <a:gd name="T99" fmla="*/ 3246 h 847726"/>
                  <a:gd name="T100" fmla="*/ 171812 w 3308350"/>
                  <a:gd name="T101" fmla="*/ 1383 h 847726"/>
                  <a:gd name="T102" fmla="*/ 164884 w 3308350"/>
                  <a:gd name="T103" fmla="*/ 2008 h 847726"/>
                  <a:gd name="T104" fmla="*/ 80575 w 3308350"/>
                  <a:gd name="T105" fmla="*/ 3614 h 847726"/>
                  <a:gd name="T106" fmla="*/ 160527 w 3308350"/>
                  <a:gd name="T107" fmla="*/ 1355 h 847726"/>
                  <a:gd name="T108" fmla="*/ 105830 w 3308350"/>
                  <a:gd name="T109" fmla="*/ 401 h 847726"/>
                  <a:gd name="T110" fmla="*/ 105830 w 3308350"/>
                  <a:gd name="T111" fmla="*/ 401 h 847726"/>
                  <a:gd name="T112" fmla="*/ 85880 w 3308350"/>
                  <a:gd name="T113" fmla="*/ 1355 h 847726"/>
                  <a:gd name="T114" fmla="*/ 138371 w 3308350"/>
                  <a:gd name="T115" fmla="*/ 1590 h 847726"/>
                  <a:gd name="T116" fmla="*/ 134048 w 3308350"/>
                  <a:gd name="T117" fmla="*/ 2276 h 847726"/>
                  <a:gd name="T118" fmla="*/ 119325 w 3308350"/>
                  <a:gd name="T119" fmla="*/ 1338 h 84772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308350" h="847726">
                    <a:moveTo>
                      <a:pt x="2609389" y="817563"/>
                    </a:moveTo>
                    <a:cubicBezTo>
                      <a:pt x="2613127" y="817563"/>
                      <a:pt x="2613127" y="817563"/>
                      <a:pt x="2616866" y="817563"/>
                    </a:cubicBezTo>
                    <a:cubicBezTo>
                      <a:pt x="2646772" y="817563"/>
                      <a:pt x="2676679" y="817563"/>
                      <a:pt x="2710324" y="817563"/>
                    </a:cubicBezTo>
                    <a:cubicBezTo>
                      <a:pt x="2714062" y="817563"/>
                      <a:pt x="2717800" y="821373"/>
                      <a:pt x="2717800" y="825183"/>
                    </a:cubicBezTo>
                    <a:cubicBezTo>
                      <a:pt x="2717800" y="828993"/>
                      <a:pt x="2714062" y="836613"/>
                      <a:pt x="2710324" y="836613"/>
                    </a:cubicBezTo>
                    <a:cubicBezTo>
                      <a:pt x="2676679" y="836613"/>
                      <a:pt x="2646772" y="836613"/>
                      <a:pt x="2616866" y="836613"/>
                    </a:cubicBezTo>
                    <a:cubicBezTo>
                      <a:pt x="2613127" y="836613"/>
                      <a:pt x="2613127" y="836613"/>
                      <a:pt x="2609389" y="836613"/>
                    </a:cubicBezTo>
                    <a:cubicBezTo>
                      <a:pt x="2605651" y="836613"/>
                      <a:pt x="2601912" y="832803"/>
                      <a:pt x="2601912" y="825183"/>
                    </a:cubicBezTo>
                    <a:cubicBezTo>
                      <a:pt x="2601912" y="821373"/>
                      <a:pt x="2605651" y="817563"/>
                      <a:pt x="2609389" y="817563"/>
                    </a:cubicBezTo>
                    <a:close/>
                    <a:moveTo>
                      <a:pt x="466526" y="814842"/>
                    </a:moveTo>
                    <a:cubicBezTo>
                      <a:pt x="470296" y="811213"/>
                      <a:pt x="474067" y="818470"/>
                      <a:pt x="474067" y="822099"/>
                    </a:cubicBezTo>
                    <a:cubicBezTo>
                      <a:pt x="477837" y="825728"/>
                      <a:pt x="470296" y="829356"/>
                      <a:pt x="466526" y="829356"/>
                    </a:cubicBezTo>
                    <a:cubicBezTo>
                      <a:pt x="436363" y="832985"/>
                      <a:pt x="402431" y="832985"/>
                      <a:pt x="368498" y="836613"/>
                    </a:cubicBezTo>
                    <a:cubicBezTo>
                      <a:pt x="360957" y="836613"/>
                      <a:pt x="357187" y="832985"/>
                      <a:pt x="357187" y="825728"/>
                    </a:cubicBezTo>
                    <a:cubicBezTo>
                      <a:pt x="357187" y="822099"/>
                      <a:pt x="360957" y="818470"/>
                      <a:pt x="368498" y="818470"/>
                    </a:cubicBezTo>
                    <a:cubicBezTo>
                      <a:pt x="402431" y="814842"/>
                      <a:pt x="432593" y="814842"/>
                      <a:pt x="466526" y="814842"/>
                    </a:cubicBezTo>
                    <a:close/>
                    <a:moveTo>
                      <a:pt x="155360" y="814408"/>
                    </a:moveTo>
                    <a:cubicBezTo>
                      <a:pt x="156776" y="813039"/>
                      <a:pt x="158664" y="813039"/>
                      <a:pt x="160552" y="814865"/>
                    </a:cubicBezTo>
                    <a:cubicBezTo>
                      <a:pt x="171879" y="814865"/>
                      <a:pt x="183206" y="818516"/>
                      <a:pt x="198309" y="818516"/>
                    </a:cubicBezTo>
                    <a:cubicBezTo>
                      <a:pt x="224738" y="822167"/>
                      <a:pt x="251168" y="825818"/>
                      <a:pt x="281374" y="829470"/>
                    </a:cubicBezTo>
                    <a:cubicBezTo>
                      <a:pt x="285149" y="829470"/>
                      <a:pt x="288925" y="833121"/>
                      <a:pt x="285149" y="836772"/>
                    </a:cubicBezTo>
                    <a:cubicBezTo>
                      <a:pt x="285149" y="844075"/>
                      <a:pt x="281374" y="847726"/>
                      <a:pt x="277598" y="847726"/>
                    </a:cubicBezTo>
                    <a:cubicBezTo>
                      <a:pt x="251168" y="844075"/>
                      <a:pt x="224738" y="840424"/>
                      <a:pt x="194533" y="836772"/>
                    </a:cubicBezTo>
                    <a:cubicBezTo>
                      <a:pt x="179430" y="836772"/>
                      <a:pt x="168103" y="833121"/>
                      <a:pt x="156776" y="829470"/>
                    </a:cubicBezTo>
                    <a:cubicBezTo>
                      <a:pt x="153001" y="829470"/>
                      <a:pt x="149225" y="825818"/>
                      <a:pt x="153001" y="822167"/>
                    </a:cubicBezTo>
                    <a:cubicBezTo>
                      <a:pt x="153001" y="818516"/>
                      <a:pt x="153945" y="815777"/>
                      <a:pt x="155360" y="814408"/>
                    </a:cubicBezTo>
                    <a:close/>
                    <a:moveTo>
                      <a:pt x="2771314" y="814388"/>
                    </a:moveTo>
                    <a:cubicBezTo>
                      <a:pt x="2804959" y="814388"/>
                      <a:pt x="2834865" y="814388"/>
                      <a:pt x="2868510" y="814388"/>
                    </a:cubicBezTo>
                    <a:cubicBezTo>
                      <a:pt x="2872249" y="814388"/>
                      <a:pt x="2879725" y="818198"/>
                      <a:pt x="2879725" y="822008"/>
                    </a:cubicBezTo>
                    <a:cubicBezTo>
                      <a:pt x="2879725" y="825818"/>
                      <a:pt x="2875987" y="833438"/>
                      <a:pt x="2868510" y="833438"/>
                    </a:cubicBezTo>
                    <a:cubicBezTo>
                      <a:pt x="2838604" y="833438"/>
                      <a:pt x="2804959" y="833438"/>
                      <a:pt x="2771314" y="833438"/>
                    </a:cubicBezTo>
                    <a:cubicBezTo>
                      <a:pt x="2767576" y="833438"/>
                      <a:pt x="2763837" y="829628"/>
                      <a:pt x="2763837" y="825818"/>
                    </a:cubicBezTo>
                    <a:cubicBezTo>
                      <a:pt x="2763837" y="822008"/>
                      <a:pt x="2767576" y="814388"/>
                      <a:pt x="2771314" y="814388"/>
                    </a:cubicBezTo>
                    <a:close/>
                    <a:moveTo>
                      <a:pt x="2451202" y="814388"/>
                    </a:moveTo>
                    <a:cubicBezTo>
                      <a:pt x="2484847" y="818092"/>
                      <a:pt x="2514754" y="818092"/>
                      <a:pt x="2548399" y="818092"/>
                    </a:cubicBezTo>
                    <a:cubicBezTo>
                      <a:pt x="2552137" y="818092"/>
                      <a:pt x="2555875" y="821797"/>
                      <a:pt x="2555875" y="825501"/>
                    </a:cubicBezTo>
                    <a:cubicBezTo>
                      <a:pt x="2555875" y="832909"/>
                      <a:pt x="2552137" y="836613"/>
                      <a:pt x="2548399" y="836613"/>
                    </a:cubicBezTo>
                    <a:cubicBezTo>
                      <a:pt x="2514754" y="836613"/>
                      <a:pt x="2481109" y="836613"/>
                      <a:pt x="2451202" y="832909"/>
                    </a:cubicBezTo>
                    <a:cubicBezTo>
                      <a:pt x="2443726" y="832909"/>
                      <a:pt x="2439987" y="829205"/>
                      <a:pt x="2439987" y="825501"/>
                    </a:cubicBezTo>
                    <a:cubicBezTo>
                      <a:pt x="2439987" y="821797"/>
                      <a:pt x="2443726" y="814388"/>
                      <a:pt x="2451202" y="814388"/>
                    </a:cubicBezTo>
                    <a:close/>
                    <a:moveTo>
                      <a:pt x="2387498" y="811213"/>
                    </a:moveTo>
                    <a:cubicBezTo>
                      <a:pt x="2394975" y="811213"/>
                      <a:pt x="2398713" y="814842"/>
                      <a:pt x="2398713" y="818470"/>
                    </a:cubicBezTo>
                    <a:cubicBezTo>
                      <a:pt x="2398713" y="825728"/>
                      <a:pt x="2394975" y="829356"/>
                      <a:pt x="2391237" y="829356"/>
                    </a:cubicBezTo>
                    <a:cubicBezTo>
                      <a:pt x="2357592" y="832985"/>
                      <a:pt x="2323947" y="832985"/>
                      <a:pt x="2290302" y="836613"/>
                    </a:cubicBezTo>
                    <a:cubicBezTo>
                      <a:pt x="2286564" y="836613"/>
                      <a:pt x="2282825" y="832985"/>
                      <a:pt x="2282825" y="829356"/>
                    </a:cubicBezTo>
                    <a:cubicBezTo>
                      <a:pt x="2282825" y="822099"/>
                      <a:pt x="2286564" y="818470"/>
                      <a:pt x="2290302" y="818470"/>
                    </a:cubicBezTo>
                    <a:cubicBezTo>
                      <a:pt x="2323947" y="814842"/>
                      <a:pt x="2353853" y="814842"/>
                      <a:pt x="2387498" y="811213"/>
                    </a:cubicBezTo>
                    <a:close/>
                    <a:moveTo>
                      <a:pt x="2132115" y="811213"/>
                    </a:moveTo>
                    <a:cubicBezTo>
                      <a:pt x="2162022" y="811213"/>
                      <a:pt x="2195667" y="814917"/>
                      <a:pt x="2229312" y="814917"/>
                    </a:cubicBezTo>
                    <a:cubicBezTo>
                      <a:pt x="2233050" y="814917"/>
                      <a:pt x="2236788" y="818622"/>
                      <a:pt x="2236788" y="822326"/>
                    </a:cubicBezTo>
                    <a:cubicBezTo>
                      <a:pt x="2236788" y="829734"/>
                      <a:pt x="2233050" y="833438"/>
                      <a:pt x="2229312" y="833438"/>
                    </a:cubicBezTo>
                    <a:cubicBezTo>
                      <a:pt x="2195667" y="829734"/>
                      <a:pt x="2162022" y="829734"/>
                      <a:pt x="2128377" y="829734"/>
                    </a:cubicBezTo>
                    <a:cubicBezTo>
                      <a:pt x="2124639" y="829734"/>
                      <a:pt x="2120900" y="826030"/>
                      <a:pt x="2120900" y="822326"/>
                    </a:cubicBezTo>
                    <a:cubicBezTo>
                      <a:pt x="2120900" y="814917"/>
                      <a:pt x="2124639" y="811213"/>
                      <a:pt x="2132115" y="811213"/>
                    </a:cubicBezTo>
                    <a:close/>
                    <a:moveTo>
                      <a:pt x="1970286" y="811213"/>
                    </a:moveTo>
                    <a:cubicBezTo>
                      <a:pt x="1989138" y="811213"/>
                      <a:pt x="2011760" y="811213"/>
                      <a:pt x="2030611" y="811213"/>
                    </a:cubicBezTo>
                    <a:cubicBezTo>
                      <a:pt x="2041922" y="811213"/>
                      <a:pt x="2057003" y="811213"/>
                      <a:pt x="2068314" y="811213"/>
                    </a:cubicBezTo>
                    <a:cubicBezTo>
                      <a:pt x="2072085" y="811213"/>
                      <a:pt x="2079625" y="814706"/>
                      <a:pt x="2079625" y="821691"/>
                    </a:cubicBezTo>
                    <a:cubicBezTo>
                      <a:pt x="2079625" y="825184"/>
                      <a:pt x="2072085" y="828676"/>
                      <a:pt x="2068314" y="828676"/>
                    </a:cubicBezTo>
                    <a:cubicBezTo>
                      <a:pt x="2057003" y="828676"/>
                      <a:pt x="2041922" y="828676"/>
                      <a:pt x="2030611" y="828676"/>
                    </a:cubicBezTo>
                    <a:cubicBezTo>
                      <a:pt x="2011760" y="828676"/>
                      <a:pt x="1989138" y="828676"/>
                      <a:pt x="1970286" y="828676"/>
                    </a:cubicBezTo>
                    <a:cubicBezTo>
                      <a:pt x="1966516" y="828676"/>
                      <a:pt x="1958975" y="825184"/>
                      <a:pt x="1958975" y="821691"/>
                    </a:cubicBezTo>
                    <a:cubicBezTo>
                      <a:pt x="1958975" y="814706"/>
                      <a:pt x="1966516" y="811213"/>
                      <a:pt x="1970286" y="811213"/>
                    </a:cubicBezTo>
                    <a:close/>
                    <a:moveTo>
                      <a:pt x="1807804" y="811213"/>
                    </a:moveTo>
                    <a:cubicBezTo>
                      <a:pt x="1841910" y="811213"/>
                      <a:pt x="1876016" y="811213"/>
                      <a:pt x="1910121" y="811213"/>
                    </a:cubicBezTo>
                    <a:cubicBezTo>
                      <a:pt x="1913911" y="811213"/>
                      <a:pt x="1917700" y="814706"/>
                      <a:pt x="1917700" y="821691"/>
                    </a:cubicBezTo>
                    <a:cubicBezTo>
                      <a:pt x="1917700" y="825184"/>
                      <a:pt x="1913911" y="828676"/>
                      <a:pt x="1906332" y="828676"/>
                    </a:cubicBezTo>
                    <a:cubicBezTo>
                      <a:pt x="1876016" y="828676"/>
                      <a:pt x="1841910" y="828676"/>
                      <a:pt x="1807804" y="828676"/>
                    </a:cubicBezTo>
                    <a:cubicBezTo>
                      <a:pt x="1804015" y="828676"/>
                      <a:pt x="1800225" y="825184"/>
                      <a:pt x="1800225" y="818198"/>
                    </a:cubicBezTo>
                    <a:cubicBezTo>
                      <a:pt x="1800225" y="814706"/>
                      <a:pt x="1804015" y="811213"/>
                      <a:pt x="1807804" y="811213"/>
                    </a:cubicBezTo>
                    <a:close/>
                    <a:moveTo>
                      <a:pt x="1488613" y="806450"/>
                    </a:moveTo>
                    <a:cubicBezTo>
                      <a:pt x="1522259" y="806450"/>
                      <a:pt x="1555904" y="806450"/>
                      <a:pt x="1585810" y="806450"/>
                    </a:cubicBezTo>
                    <a:cubicBezTo>
                      <a:pt x="1593287" y="806450"/>
                      <a:pt x="1597025" y="810260"/>
                      <a:pt x="1597025" y="817880"/>
                    </a:cubicBezTo>
                    <a:cubicBezTo>
                      <a:pt x="1597025" y="821690"/>
                      <a:pt x="1593287" y="825500"/>
                      <a:pt x="1585810" y="825500"/>
                    </a:cubicBezTo>
                    <a:cubicBezTo>
                      <a:pt x="1552165" y="825500"/>
                      <a:pt x="1522259" y="825500"/>
                      <a:pt x="1488613" y="825500"/>
                    </a:cubicBezTo>
                    <a:cubicBezTo>
                      <a:pt x="1484875" y="825500"/>
                      <a:pt x="1481137" y="821690"/>
                      <a:pt x="1481137" y="814070"/>
                    </a:cubicBezTo>
                    <a:cubicBezTo>
                      <a:pt x="1481137" y="810260"/>
                      <a:pt x="1484875" y="806450"/>
                      <a:pt x="1488613" y="806450"/>
                    </a:cubicBezTo>
                    <a:close/>
                    <a:moveTo>
                      <a:pt x="627523" y="806450"/>
                    </a:moveTo>
                    <a:cubicBezTo>
                      <a:pt x="631262" y="806450"/>
                      <a:pt x="635000" y="810154"/>
                      <a:pt x="635000" y="813859"/>
                    </a:cubicBezTo>
                    <a:cubicBezTo>
                      <a:pt x="635000" y="821267"/>
                      <a:pt x="631262" y="824971"/>
                      <a:pt x="627523" y="824971"/>
                    </a:cubicBezTo>
                    <a:cubicBezTo>
                      <a:pt x="593878" y="824971"/>
                      <a:pt x="560233" y="824971"/>
                      <a:pt x="526589" y="828675"/>
                    </a:cubicBezTo>
                    <a:cubicBezTo>
                      <a:pt x="522850" y="828675"/>
                      <a:pt x="519112" y="824971"/>
                      <a:pt x="519112" y="817563"/>
                    </a:cubicBezTo>
                    <a:cubicBezTo>
                      <a:pt x="519112" y="813859"/>
                      <a:pt x="522850" y="810154"/>
                      <a:pt x="526589" y="810154"/>
                    </a:cubicBezTo>
                    <a:cubicBezTo>
                      <a:pt x="560233" y="806450"/>
                      <a:pt x="593878" y="806450"/>
                      <a:pt x="627523" y="806450"/>
                    </a:cubicBezTo>
                    <a:close/>
                    <a:moveTo>
                      <a:pt x="3030896" y="803275"/>
                    </a:moveTo>
                    <a:cubicBezTo>
                      <a:pt x="3034686" y="803275"/>
                      <a:pt x="3038475" y="806904"/>
                      <a:pt x="3038475" y="814161"/>
                    </a:cubicBezTo>
                    <a:cubicBezTo>
                      <a:pt x="3038475" y="817790"/>
                      <a:pt x="3034686" y="821418"/>
                      <a:pt x="3030896" y="821418"/>
                    </a:cubicBezTo>
                    <a:cubicBezTo>
                      <a:pt x="2996791" y="825047"/>
                      <a:pt x="2962685" y="825047"/>
                      <a:pt x="2932369" y="828675"/>
                    </a:cubicBezTo>
                    <a:cubicBezTo>
                      <a:pt x="2924790" y="828675"/>
                      <a:pt x="2921000" y="825047"/>
                      <a:pt x="2921000" y="821418"/>
                    </a:cubicBezTo>
                    <a:cubicBezTo>
                      <a:pt x="2921000" y="814161"/>
                      <a:pt x="2924790" y="810532"/>
                      <a:pt x="2928579" y="810532"/>
                    </a:cubicBezTo>
                    <a:cubicBezTo>
                      <a:pt x="2962685" y="810532"/>
                      <a:pt x="2996791" y="806904"/>
                      <a:pt x="3030896" y="803275"/>
                    </a:cubicBezTo>
                    <a:close/>
                    <a:moveTo>
                      <a:pt x="1168598" y="803275"/>
                    </a:moveTo>
                    <a:cubicBezTo>
                      <a:pt x="1202531" y="803275"/>
                      <a:pt x="1232693" y="803275"/>
                      <a:pt x="1266626" y="803275"/>
                    </a:cubicBezTo>
                    <a:cubicBezTo>
                      <a:pt x="1270396" y="803275"/>
                      <a:pt x="1277937" y="807085"/>
                      <a:pt x="1274167" y="814705"/>
                    </a:cubicBezTo>
                    <a:cubicBezTo>
                      <a:pt x="1274167" y="818515"/>
                      <a:pt x="1270396" y="822325"/>
                      <a:pt x="1266626" y="822325"/>
                    </a:cubicBezTo>
                    <a:cubicBezTo>
                      <a:pt x="1232693" y="822325"/>
                      <a:pt x="1202531" y="822325"/>
                      <a:pt x="1168598" y="822325"/>
                    </a:cubicBezTo>
                    <a:cubicBezTo>
                      <a:pt x="1161057" y="822325"/>
                      <a:pt x="1157287" y="818515"/>
                      <a:pt x="1157287" y="810895"/>
                    </a:cubicBezTo>
                    <a:cubicBezTo>
                      <a:pt x="1157287" y="807085"/>
                      <a:pt x="1161057" y="803275"/>
                      <a:pt x="1168598" y="803275"/>
                    </a:cubicBezTo>
                    <a:close/>
                    <a:moveTo>
                      <a:pt x="849415" y="803275"/>
                    </a:moveTo>
                    <a:cubicBezTo>
                      <a:pt x="879321" y="803275"/>
                      <a:pt x="912966" y="803275"/>
                      <a:pt x="946611" y="803275"/>
                    </a:cubicBezTo>
                    <a:cubicBezTo>
                      <a:pt x="950350" y="803275"/>
                      <a:pt x="954088" y="807085"/>
                      <a:pt x="954088" y="810895"/>
                    </a:cubicBezTo>
                    <a:cubicBezTo>
                      <a:pt x="954088" y="814705"/>
                      <a:pt x="950350" y="822325"/>
                      <a:pt x="946611" y="822325"/>
                    </a:cubicBezTo>
                    <a:cubicBezTo>
                      <a:pt x="912966" y="822325"/>
                      <a:pt x="879321" y="822325"/>
                      <a:pt x="849415" y="822325"/>
                    </a:cubicBezTo>
                    <a:cubicBezTo>
                      <a:pt x="841938" y="822325"/>
                      <a:pt x="838200" y="818515"/>
                      <a:pt x="838200" y="810895"/>
                    </a:cubicBezTo>
                    <a:cubicBezTo>
                      <a:pt x="838200" y="807085"/>
                      <a:pt x="841938" y="803275"/>
                      <a:pt x="849415" y="803275"/>
                    </a:cubicBezTo>
                    <a:close/>
                    <a:moveTo>
                      <a:pt x="1649669" y="798513"/>
                    </a:moveTo>
                    <a:cubicBezTo>
                      <a:pt x="1683774" y="806133"/>
                      <a:pt x="1717880" y="809943"/>
                      <a:pt x="1748196" y="817563"/>
                    </a:cubicBezTo>
                    <a:cubicBezTo>
                      <a:pt x="1751986" y="817563"/>
                      <a:pt x="1755775" y="825183"/>
                      <a:pt x="1755775" y="828993"/>
                    </a:cubicBezTo>
                    <a:cubicBezTo>
                      <a:pt x="1755775" y="832803"/>
                      <a:pt x="1751986" y="836613"/>
                      <a:pt x="1744407" y="836613"/>
                    </a:cubicBezTo>
                    <a:cubicBezTo>
                      <a:pt x="1714091" y="828993"/>
                      <a:pt x="1679985" y="825183"/>
                      <a:pt x="1645879" y="817563"/>
                    </a:cubicBezTo>
                    <a:cubicBezTo>
                      <a:pt x="1642090" y="817563"/>
                      <a:pt x="1638300" y="813753"/>
                      <a:pt x="1638300" y="806133"/>
                    </a:cubicBezTo>
                    <a:cubicBezTo>
                      <a:pt x="1642090" y="802323"/>
                      <a:pt x="1645879" y="798513"/>
                      <a:pt x="1649669" y="798513"/>
                    </a:cubicBezTo>
                    <a:close/>
                    <a:moveTo>
                      <a:pt x="1413286" y="798513"/>
                    </a:moveTo>
                    <a:cubicBezTo>
                      <a:pt x="1417049" y="798513"/>
                      <a:pt x="1420812" y="802284"/>
                      <a:pt x="1420812" y="809824"/>
                    </a:cubicBezTo>
                    <a:cubicBezTo>
                      <a:pt x="1420812" y="813595"/>
                      <a:pt x="1417049" y="817365"/>
                      <a:pt x="1413286" y="817365"/>
                    </a:cubicBezTo>
                    <a:cubicBezTo>
                      <a:pt x="1386945" y="821135"/>
                      <a:pt x="1356842" y="824906"/>
                      <a:pt x="1330501" y="828676"/>
                    </a:cubicBezTo>
                    <a:cubicBezTo>
                      <a:pt x="1322975" y="828676"/>
                      <a:pt x="1319212" y="824906"/>
                      <a:pt x="1319212" y="821135"/>
                    </a:cubicBezTo>
                    <a:cubicBezTo>
                      <a:pt x="1319212" y="813595"/>
                      <a:pt x="1322975" y="809824"/>
                      <a:pt x="1326738" y="809824"/>
                    </a:cubicBezTo>
                    <a:cubicBezTo>
                      <a:pt x="1353079" y="806054"/>
                      <a:pt x="1383182" y="802284"/>
                      <a:pt x="1413286" y="798513"/>
                    </a:cubicBezTo>
                    <a:close/>
                    <a:moveTo>
                      <a:pt x="785614" y="798513"/>
                    </a:moveTo>
                    <a:cubicBezTo>
                      <a:pt x="789384" y="798513"/>
                      <a:pt x="793155" y="802284"/>
                      <a:pt x="796925" y="806054"/>
                    </a:cubicBezTo>
                    <a:cubicBezTo>
                      <a:pt x="796925" y="813595"/>
                      <a:pt x="793155" y="817365"/>
                      <a:pt x="785614" y="817365"/>
                    </a:cubicBezTo>
                    <a:cubicBezTo>
                      <a:pt x="755451" y="821135"/>
                      <a:pt x="721519" y="824906"/>
                      <a:pt x="687586" y="824906"/>
                    </a:cubicBezTo>
                    <a:cubicBezTo>
                      <a:pt x="687586" y="824906"/>
                      <a:pt x="687586" y="828676"/>
                      <a:pt x="687586" y="828676"/>
                    </a:cubicBezTo>
                    <a:cubicBezTo>
                      <a:pt x="683815" y="828676"/>
                      <a:pt x="680045" y="824906"/>
                      <a:pt x="680045" y="817365"/>
                    </a:cubicBezTo>
                    <a:cubicBezTo>
                      <a:pt x="676275" y="813595"/>
                      <a:pt x="680045" y="809824"/>
                      <a:pt x="687586" y="809824"/>
                    </a:cubicBezTo>
                    <a:cubicBezTo>
                      <a:pt x="717748" y="806054"/>
                      <a:pt x="751681" y="802284"/>
                      <a:pt x="785614" y="798513"/>
                    </a:cubicBezTo>
                    <a:close/>
                    <a:moveTo>
                      <a:pt x="1011340" y="795338"/>
                    </a:moveTo>
                    <a:cubicBezTo>
                      <a:pt x="1041246" y="799042"/>
                      <a:pt x="1074891" y="802747"/>
                      <a:pt x="1108536" y="806451"/>
                    </a:cubicBezTo>
                    <a:cubicBezTo>
                      <a:pt x="1112275" y="810155"/>
                      <a:pt x="1116013" y="813859"/>
                      <a:pt x="1116013" y="817564"/>
                    </a:cubicBezTo>
                    <a:cubicBezTo>
                      <a:pt x="1116013" y="824972"/>
                      <a:pt x="1108536" y="828676"/>
                      <a:pt x="1104798" y="824972"/>
                    </a:cubicBezTo>
                    <a:cubicBezTo>
                      <a:pt x="1071153" y="821268"/>
                      <a:pt x="1041246" y="817564"/>
                      <a:pt x="1007602" y="813859"/>
                    </a:cubicBezTo>
                    <a:cubicBezTo>
                      <a:pt x="1003863" y="813859"/>
                      <a:pt x="1000125" y="806451"/>
                      <a:pt x="1000125" y="802747"/>
                    </a:cubicBezTo>
                    <a:cubicBezTo>
                      <a:pt x="1000125" y="799042"/>
                      <a:pt x="1003863" y="795338"/>
                      <a:pt x="1011340" y="795338"/>
                    </a:cubicBezTo>
                    <a:close/>
                    <a:moveTo>
                      <a:pt x="47983" y="734631"/>
                    </a:moveTo>
                    <a:cubicBezTo>
                      <a:pt x="50346" y="735563"/>
                      <a:pt x="52236" y="737425"/>
                      <a:pt x="52236" y="739287"/>
                    </a:cubicBezTo>
                    <a:cubicBezTo>
                      <a:pt x="67355" y="780257"/>
                      <a:pt x="78694" y="798880"/>
                      <a:pt x="105152" y="810054"/>
                    </a:cubicBezTo>
                    <a:cubicBezTo>
                      <a:pt x="108932" y="813778"/>
                      <a:pt x="112712" y="817503"/>
                      <a:pt x="108932" y="821227"/>
                    </a:cubicBezTo>
                    <a:cubicBezTo>
                      <a:pt x="108932" y="824952"/>
                      <a:pt x="105152" y="828676"/>
                      <a:pt x="101373" y="828676"/>
                    </a:cubicBezTo>
                    <a:cubicBezTo>
                      <a:pt x="101373" y="828676"/>
                      <a:pt x="97593" y="828676"/>
                      <a:pt x="97593" y="828676"/>
                    </a:cubicBezTo>
                    <a:cubicBezTo>
                      <a:pt x="63575" y="813778"/>
                      <a:pt x="48456" y="787706"/>
                      <a:pt x="33337" y="746736"/>
                    </a:cubicBezTo>
                    <a:cubicBezTo>
                      <a:pt x="33337" y="743012"/>
                      <a:pt x="37117" y="735563"/>
                      <a:pt x="40896" y="735563"/>
                    </a:cubicBezTo>
                    <a:cubicBezTo>
                      <a:pt x="42786" y="733700"/>
                      <a:pt x="45621" y="733700"/>
                      <a:pt x="47983" y="734631"/>
                    </a:cubicBezTo>
                    <a:close/>
                    <a:moveTo>
                      <a:pt x="13891" y="576263"/>
                    </a:moveTo>
                    <a:cubicBezTo>
                      <a:pt x="21431" y="576263"/>
                      <a:pt x="25202" y="580053"/>
                      <a:pt x="25202" y="583842"/>
                    </a:cubicBezTo>
                    <a:cubicBezTo>
                      <a:pt x="25202" y="617948"/>
                      <a:pt x="28972" y="648264"/>
                      <a:pt x="36513" y="682370"/>
                    </a:cubicBezTo>
                    <a:cubicBezTo>
                      <a:pt x="36513" y="686159"/>
                      <a:pt x="32742" y="693738"/>
                      <a:pt x="28972" y="693738"/>
                    </a:cubicBezTo>
                    <a:cubicBezTo>
                      <a:pt x="25202" y="693738"/>
                      <a:pt x="17661" y="689949"/>
                      <a:pt x="17661" y="686159"/>
                    </a:cubicBezTo>
                    <a:cubicBezTo>
                      <a:pt x="10120" y="652053"/>
                      <a:pt x="10120" y="617948"/>
                      <a:pt x="6350" y="583842"/>
                    </a:cubicBezTo>
                    <a:cubicBezTo>
                      <a:pt x="6350" y="580053"/>
                      <a:pt x="10120" y="576263"/>
                      <a:pt x="13891" y="576263"/>
                    </a:cubicBezTo>
                    <a:close/>
                    <a:moveTo>
                      <a:pt x="3282752" y="542925"/>
                    </a:moveTo>
                    <a:cubicBezTo>
                      <a:pt x="3290293" y="542925"/>
                      <a:pt x="3294063" y="546715"/>
                      <a:pt x="3294063" y="550504"/>
                    </a:cubicBezTo>
                    <a:cubicBezTo>
                      <a:pt x="3290293" y="584610"/>
                      <a:pt x="3286522" y="618715"/>
                      <a:pt x="3282752" y="649032"/>
                    </a:cubicBezTo>
                    <a:cubicBezTo>
                      <a:pt x="3282752" y="656611"/>
                      <a:pt x="3278982" y="660400"/>
                      <a:pt x="3275211" y="660400"/>
                    </a:cubicBezTo>
                    <a:cubicBezTo>
                      <a:pt x="3267671" y="660400"/>
                      <a:pt x="3263900" y="652821"/>
                      <a:pt x="3263900" y="649032"/>
                    </a:cubicBezTo>
                    <a:cubicBezTo>
                      <a:pt x="3267671" y="618715"/>
                      <a:pt x="3271441" y="584610"/>
                      <a:pt x="3275211" y="550504"/>
                    </a:cubicBezTo>
                    <a:cubicBezTo>
                      <a:pt x="3275211" y="546715"/>
                      <a:pt x="3278982" y="542925"/>
                      <a:pt x="3282752" y="542925"/>
                    </a:cubicBezTo>
                    <a:close/>
                    <a:moveTo>
                      <a:pt x="18256" y="414338"/>
                    </a:moveTo>
                    <a:cubicBezTo>
                      <a:pt x="26194" y="414338"/>
                      <a:pt x="30163" y="418128"/>
                      <a:pt x="30163" y="425707"/>
                    </a:cubicBezTo>
                    <a:cubicBezTo>
                      <a:pt x="26194" y="459812"/>
                      <a:pt x="26194" y="490128"/>
                      <a:pt x="26194" y="524234"/>
                    </a:cubicBezTo>
                    <a:cubicBezTo>
                      <a:pt x="26194" y="528024"/>
                      <a:pt x="22225" y="531813"/>
                      <a:pt x="14288" y="531813"/>
                    </a:cubicBezTo>
                    <a:cubicBezTo>
                      <a:pt x="10319" y="531813"/>
                      <a:pt x="6350" y="528024"/>
                      <a:pt x="6350" y="524234"/>
                    </a:cubicBezTo>
                    <a:cubicBezTo>
                      <a:pt x="6350" y="490128"/>
                      <a:pt x="6350" y="456023"/>
                      <a:pt x="10319" y="425707"/>
                    </a:cubicBezTo>
                    <a:cubicBezTo>
                      <a:pt x="10319" y="418128"/>
                      <a:pt x="14288" y="414338"/>
                      <a:pt x="18256" y="414338"/>
                    </a:cubicBezTo>
                    <a:close/>
                    <a:moveTo>
                      <a:pt x="3297464" y="381000"/>
                    </a:moveTo>
                    <a:cubicBezTo>
                      <a:pt x="3301320" y="381000"/>
                      <a:pt x="3305175" y="384790"/>
                      <a:pt x="3305175" y="392369"/>
                    </a:cubicBezTo>
                    <a:cubicBezTo>
                      <a:pt x="3305175" y="426474"/>
                      <a:pt x="3301320" y="456790"/>
                      <a:pt x="3297464" y="490896"/>
                    </a:cubicBezTo>
                    <a:cubicBezTo>
                      <a:pt x="3297464" y="494686"/>
                      <a:pt x="3293609" y="498475"/>
                      <a:pt x="3289754" y="498475"/>
                    </a:cubicBezTo>
                    <a:cubicBezTo>
                      <a:pt x="3289754" y="498475"/>
                      <a:pt x="3285898" y="498475"/>
                      <a:pt x="3285898" y="498475"/>
                    </a:cubicBezTo>
                    <a:cubicBezTo>
                      <a:pt x="3282043" y="498475"/>
                      <a:pt x="3278187" y="494686"/>
                      <a:pt x="3278187" y="490896"/>
                    </a:cubicBezTo>
                    <a:cubicBezTo>
                      <a:pt x="3282043" y="456790"/>
                      <a:pt x="3285898" y="422685"/>
                      <a:pt x="3285898" y="388579"/>
                    </a:cubicBezTo>
                    <a:cubicBezTo>
                      <a:pt x="3285898" y="384790"/>
                      <a:pt x="3289754" y="381000"/>
                      <a:pt x="3297464" y="381000"/>
                    </a:cubicBezTo>
                    <a:close/>
                    <a:moveTo>
                      <a:pt x="14741" y="257175"/>
                    </a:moveTo>
                    <a:cubicBezTo>
                      <a:pt x="18597" y="257175"/>
                      <a:pt x="22452" y="260913"/>
                      <a:pt x="26307" y="264652"/>
                    </a:cubicBezTo>
                    <a:cubicBezTo>
                      <a:pt x="26307" y="290820"/>
                      <a:pt x="30163" y="313250"/>
                      <a:pt x="30163" y="328203"/>
                    </a:cubicBezTo>
                    <a:cubicBezTo>
                      <a:pt x="30163" y="328203"/>
                      <a:pt x="30163" y="331942"/>
                      <a:pt x="30163" y="331942"/>
                    </a:cubicBezTo>
                    <a:cubicBezTo>
                      <a:pt x="30163" y="343157"/>
                      <a:pt x="30163" y="354372"/>
                      <a:pt x="30163" y="361848"/>
                    </a:cubicBezTo>
                    <a:cubicBezTo>
                      <a:pt x="30163" y="369325"/>
                      <a:pt x="26307" y="373063"/>
                      <a:pt x="22452" y="373063"/>
                    </a:cubicBezTo>
                    <a:cubicBezTo>
                      <a:pt x="14741" y="373063"/>
                      <a:pt x="10886" y="369325"/>
                      <a:pt x="10886" y="361848"/>
                    </a:cubicBezTo>
                    <a:cubicBezTo>
                      <a:pt x="10886" y="350633"/>
                      <a:pt x="10886" y="343157"/>
                      <a:pt x="10886" y="331942"/>
                    </a:cubicBezTo>
                    <a:cubicBezTo>
                      <a:pt x="10886" y="331942"/>
                      <a:pt x="10886" y="328203"/>
                      <a:pt x="10886" y="328203"/>
                    </a:cubicBezTo>
                    <a:cubicBezTo>
                      <a:pt x="10886" y="313250"/>
                      <a:pt x="10886" y="290820"/>
                      <a:pt x="7030" y="268390"/>
                    </a:cubicBezTo>
                    <a:cubicBezTo>
                      <a:pt x="3175" y="260913"/>
                      <a:pt x="7030" y="257175"/>
                      <a:pt x="14741" y="257175"/>
                    </a:cubicBezTo>
                    <a:close/>
                    <a:moveTo>
                      <a:pt x="3297238" y="222845"/>
                    </a:moveTo>
                    <a:cubicBezTo>
                      <a:pt x="3300942" y="219075"/>
                      <a:pt x="3304646" y="226616"/>
                      <a:pt x="3304646" y="230386"/>
                    </a:cubicBezTo>
                    <a:cubicBezTo>
                      <a:pt x="3308350" y="253008"/>
                      <a:pt x="3308350" y="275630"/>
                      <a:pt x="3308350" y="298252"/>
                    </a:cubicBezTo>
                    <a:cubicBezTo>
                      <a:pt x="3308350" y="309563"/>
                      <a:pt x="3308350" y="317103"/>
                      <a:pt x="3308350" y="328414"/>
                    </a:cubicBezTo>
                    <a:cubicBezTo>
                      <a:pt x="3308350" y="335955"/>
                      <a:pt x="3304646" y="339725"/>
                      <a:pt x="3297238" y="339725"/>
                    </a:cubicBezTo>
                    <a:cubicBezTo>
                      <a:pt x="3293534" y="339725"/>
                      <a:pt x="3289829" y="335955"/>
                      <a:pt x="3289829" y="328414"/>
                    </a:cubicBezTo>
                    <a:cubicBezTo>
                      <a:pt x="3289829" y="317103"/>
                      <a:pt x="3289829" y="309563"/>
                      <a:pt x="3289829" y="298252"/>
                    </a:cubicBezTo>
                    <a:cubicBezTo>
                      <a:pt x="3289829" y="275630"/>
                      <a:pt x="3289829" y="253008"/>
                      <a:pt x="3286125" y="230386"/>
                    </a:cubicBezTo>
                    <a:cubicBezTo>
                      <a:pt x="3286125" y="226616"/>
                      <a:pt x="3289829" y="222845"/>
                      <a:pt x="3297238" y="222845"/>
                    </a:cubicBezTo>
                    <a:close/>
                    <a:moveTo>
                      <a:pt x="18852" y="98054"/>
                    </a:moveTo>
                    <a:cubicBezTo>
                      <a:pt x="21680" y="97119"/>
                      <a:pt x="24507" y="97119"/>
                      <a:pt x="26392" y="98988"/>
                    </a:cubicBezTo>
                    <a:cubicBezTo>
                      <a:pt x="30163" y="102727"/>
                      <a:pt x="30163" y="106465"/>
                      <a:pt x="30163" y="113942"/>
                    </a:cubicBezTo>
                    <a:cubicBezTo>
                      <a:pt x="18852" y="125157"/>
                      <a:pt x="15081" y="147587"/>
                      <a:pt x="18852" y="173755"/>
                    </a:cubicBezTo>
                    <a:cubicBezTo>
                      <a:pt x="18852" y="184970"/>
                      <a:pt x="18852" y="192447"/>
                      <a:pt x="18852" y="203661"/>
                    </a:cubicBezTo>
                    <a:cubicBezTo>
                      <a:pt x="18852" y="207400"/>
                      <a:pt x="15081" y="211138"/>
                      <a:pt x="11311" y="211138"/>
                    </a:cubicBezTo>
                    <a:cubicBezTo>
                      <a:pt x="7541" y="211138"/>
                      <a:pt x="7541" y="211138"/>
                      <a:pt x="7541" y="211138"/>
                    </a:cubicBezTo>
                    <a:cubicBezTo>
                      <a:pt x="3770" y="211138"/>
                      <a:pt x="0" y="207400"/>
                      <a:pt x="0" y="203661"/>
                    </a:cubicBezTo>
                    <a:cubicBezTo>
                      <a:pt x="0" y="192447"/>
                      <a:pt x="0" y="184970"/>
                      <a:pt x="0" y="173755"/>
                    </a:cubicBezTo>
                    <a:cubicBezTo>
                      <a:pt x="0" y="147587"/>
                      <a:pt x="0" y="121418"/>
                      <a:pt x="11311" y="102727"/>
                    </a:cubicBezTo>
                    <a:cubicBezTo>
                      <a:pt x="13196" y="100858"/>
                      <a:pt x="16024" y="98988"/>
                      <a:pt x="18852" y="98054"/>
                    </a:cubicBezTo>
                    <a:close/>
                    <a:moveTo>
                      <a:pt x="3259666" y="65088"/>
                    </a:moveTo>
                    <a:cubicBezTo>
                      <a:pt x="3267075" y="65088"/>
                      <a:pt x="3270779" y="65088"/>
                      <a:pt x="3274483" y="72602"/>
                    </a:cubicBezTo>
                    <a:cubicBezTo>
                      <a:pt x="3285596" y="102659"/>
                      <a:pt x="3293004" y="132716"/>
                      <a:pt x="3300412" y="166530"/>
                    </a:cubicBezTo>
                    <a:cubicBezTo>
                      <a:pt x="3300412" y="174044"/>
                      <a:pt x="3296708" y="177801"/>
                      <a:pt x="3289300" y="177801"/>
                    </a:cubicBezTo>
                    <a:cubicBezTo>
                      <a:pt x="3285596" y="177801"/>
                      <a:pt x="3281891" y="174044"/>
                      <a:pt x="3281891" y="170287"/>
                    </a:cubicBezTo>
                    <a:cubicBezTo>
                      <a:pt x="3274483" y="136473"/>
                      <a:pt x="3267075" y="106416"/>
                      <a:pt x="3255962" y="76359"/>
                    </a:cubicBezTo>
                    <a:cubicBezTo>
                      <a:pt x="3255962" y="72602"/>
                      <a:pt x="3255962" y="68845"/>
                      <a:pt x="3259666" y="65088"/>
                    </a:cubicBezTo>
                    <a:close/>
                    <a:moveTo>
                      <a:pt x="168173" y="57150"/>
                    </a:moveTo>
                    <a:cubicBezTo>
                      <a:pt x="175650" y="57150"/>
                      <a:pt x="179388" y="60921"/>
                      <a:pt x="179388" y="64691"/>
                    </a:cubicBezTo>
                    <a:cubicBezTo>
                      <a:pt x="179388" y="72232"/>
                      <a:pt x="175650" y="76002"/>
                      <a:pt x="171911" y="76002"/>
                    </a:cubicBezTo>
                    <a:cubicBezTo>
                      <a:pt x="134528" y="76002"/>
                      <a:pt x="100883" y="79772"/>
                      <a:pt x="74715" y="87313"/>
                    </a:cubicBezTo>
                    <a:cubicBezTo>
                      <a:pt x="74715" y="87313"/>
                      <a:pt x="74715" y="87313"/>
                      <a:pt x="70977" y="87313"/>
                    </a:cubicBezTo>
                    <a:cubicBezTo>
                      <a:pt x="67238" y="87313"/>
                      <a:pt x="63500" y="83543"/>
                      <a:pt x="63500" y="79772"/>
                    </a:cubicBezTo>
                    <a:cubicBezTo>
                      <a:pt x="63500" y="76002"/>
                      <a:pt x="67238" y="68461"/>
                      <a:pt x="70977" y="68461"/>
                    </a:cubicBezTo>
                    <a:cubicBezTo>
                      <a:pt x="100883" y="60921"/>
                      <a:pt x="134528" y="60921"/>
                      <a:pt x="168173" y="57150"/>
                    </a:cubicBezTo>
                    <a:close/>
                    <a:moveTo>
                      <a:pt x="3116519" y="46038"/>
                    </a:moveTo>
                    <a:cubicBezTo>
                      <a:pt x="3146835" y="46038"/>
                      <a:pt x="3180941" y="49742"/>
                      <a:pt x="3215046" y="49742"/>
                    </a:cubicBezTo>
                    <a:cubicBezTo>
                      <a:pt x="3218836" y="49742"/>
                      <a:pt x="3222625" y="53446"/>
                      <a:pt x="3222625" y="57151"/>
                    </a:cubicBezTo>
                    <a:cubicBezTo>
                      <a:pt x="3222625" y="60855"/>
                      <a:pt x="3218836" y="68263"/>
                      <a:pt x="3215046" y="68263"/>
                    </a:cubicBezTo>
                    <a:cubicBezTo>
                      <a:pt x="3180941" y="68263"/>
                      <a:pt x="3146835" y="64559"/>
                      <a:pt x="3116519" y="64559"/>
                    </a:cubicBezTo>
                    <a:cubicBezTo>
                      <a:pt x="3108940" y="64559"/>
                      <a:pt x="3105150" y="60855"/>
                      <a:pt x="3105150" y="57151"/>
                    </a:cubicBezTo>
                    <a:cubicBezTo>
                      <a:pt x="3105150" y="49742"/>
                      <a:pt x="3108940" y="46038"/>
                      <a:pt x="3116519" y="46038"/>
                    </a:cubicBezTo>
                    <a:close/>
                    <a:moveTo>
                      <a:pt x="330001" y="46038"/>
                    </a:moveTo>
                    <a:cubicBezTo>
                      <a:pt x="333771" y="46038"/>
                      <a:pt x="337542" y="49742"/>
                      <a:pt x="337542" y="53447"/>
                    </a:cubicBezTo>
                    <a:cubicBezTo>
                      <a:pt x="341312" y="57151"/>
                      <a:pt x="337542" y="60855"/>
                      <a:pt x="330001" y="64559"/>
                    </a:cubicBezTo>
                    <a:cubicBezTo>
                      <a:pt x="318690" y="64559"/>
                      <a:pt x="307379" y="68263"/>
                      <a:pt x="296068" y="68263"/>
                    </a:cubicBezTo>
                    <a:cubicBezTo>
                      <a:pt x="280987" y="71968"/>
                      <a:pt x="258365" y="75672"/>
                      <a:pt x="231973" y="75672"/>
                    </a:cubicBezTo>
                    <a:cubicBezTo>
                      <a:pt x="228202" y="79376"/>
                      <a:pt x="224432" y="75672"/>
                      <a:pt x="224432" y="68263"/>
                    </a:cubicBezTo>
                    <a:cubicBezTo>
                      <a:pt x="220662" y="64559"/>
                      <a:pt x="224432" y="60855"/>
                      <a:pt x="231973" y="60855"/>
                    </a:cubicBezTo>
                    <a:cubicBezTo>
                      <a:pt x="258365" y="57151"/>
                      <a:pt x="280987" y="53447"/>
                      <a:pt x="296068" y="49742"/>
                    </a:cubicBezTo>
                    <a:cubicBezTo>
                      <a:pt x="307379" y="49742"/>
                      <a:pt x="318690" y="46038"/>
                      <a:pt x="330001" y="46038"/>
                    </a:cubicBezTo>
                    <a:close/>
                    <a:moveTo>
                      <a:pt x="3058268" y="38166"/>
                    </a:moveTo>
                    <a:cubicBezTo>
                      <a:pt x="3060137" y="39555"/>
                      <a:pt x="3062006" y="42334"/>
                      <a:pt x="3063875" y="46038"/>
                    </a:cubicBezTo>
                    <a:cubicBezTo>
                      <a:pt x="3063875" y="49742"/>
                      <a:pt x="3060137" y="53446"/>
                      <a:pt x="3056399" y="53446"/>
                    </a:cubicBezTo>
                    <a:cubicBezTo>
                      <a:pt x="3056399" y="53446"/>
                      <a:pt x="3056399" y="53446"/>
                      <a:pt x="3052660" y="53446"/>
                    </a:cubicBezTo>
                    <a:cubicBezTo>
                      <a:pt x="3022754" y="60855"/>
                      <a:pt x="2989109" y="64559"/>
                      <a:pt x="2955464" y="68263"/>
                    </a:cubicBezTo>
                    <a:cubicBezTo>
                      <a:pt x="2951726" y="68263"/>
                      <a:pt x="2947987" y="64559"/>
                      <a:pt x="2947987" y="60855"/>
                    </a:cubicBezTo>
                    <a:cubicBezTo>
                      <a:pt x="2947987" y="53446"/>
                      <a:pt x="2947987" y="49742"/>
                      <a:pt x="2955464" y="49742"/>
                    </a:cubicBezTo>
                    <a:cubicBezTo>
                      <a:pt x="2989109" y="46038"/>
                      <a:pt x="3019015" y="42334"/>
                      <a:pt x="3052660" y="38629"/>
                    </a:cubicBezTo>
                    <a:cubicBezTo>
                      <a:pt x="3054529" y="36777"/>
                      <a:pt x="3056399" y="36777"/>
                      <a:pt x="3058268" y="38166"/>
                    </a:cubicBezTo>
                    <a:close/>
                    <a:moveTo>
                      <a:pt x="2797277" y="34925"/>
                    </a:moveTo>
                    <a:cubicBezTo>
                      <a:pt x="2827184" y="34925"/>
                      <a:pt x="2860829" y="34925"/>
                      <a:pt x="2894474" y="38629"/>
                    </a:cubicBezTo>
                    <a:cubicBezTo>
                      <a:pt x="2898212" y="38629"/>
                      <a:pt x="2901950" y="42333"/>
                      <a:pt x="2901950" y="46038"/>
                    </a:cubicBezTo>
                    <a:cubicBezTo>
                      <a:pt x="2901950" y="53446"/>
                      <a:pt x="2898212" y="57150"/>
                      <a:pt x="2894474" y="57150"/>
                    </a:cubicBezTo>
                    <a:cubicBezTo>
                      <a:pt x="2860829" y="53446"/>
                      <a:pt x="2827184" y="53446"/>
                      <a:pt x="2793539" y="49742"/>
                    </a:cubicBezTo>
                    <a:cubicBezTo>
                      <a:pt x="2789801" y="49742"/>
                      <a:pt x="2786062" y="46038"/>
                      <a:pt x="2786062" y="42333"/>
                    </a:cubicBezTo>
                    <a:cubicBezTo>
                      <a:pt x="2786062" y="38629"/>
                      <a:pt x="2789801" y="34925"/>
                      <a:pt x="2797277" y="34925"/>
                    </a:cubicBezTo>
                    <a:close/>
                    <a:moveTo>
                      <a:pt x="393955" y="34925"/>
                    </a:moveTo>
                    <a:cubicBezTo>
                      <a:pt x="428061" y="38629"/>
                      <a:pt x="458377" y="42334"/>
                      <a:pt x="492483" y="49742"/>
                    </a:cubicBezTo>
                    <a:cubicBezTo>
                      <a:pt x="496272" y="49742"/>
                      <a:pt x="500062" y="53446"/>
                      <a:pt x="500062" y="57150"/>
                    </a:cubicBezTo>
                    <a:cubicBezTo>
                      <a:pt x="500062" y="64559"/>
                      <a:pt x="496272" y="68263"/>
                      <a:pt x="488693" y="64559"/>
                    </a:cubicBezTo>
                    <a:cubicBezTo>
                      <a:pt x="458377" y="60855"/>
                      <a:pt x="424272" y="57150"/>
                      <a:pt x="390166" y="53446"/>
                    </a:cubicBezTo>
                    <a:cubicBezTo>
                      <a:pt x="386376" y="53446"/>
                      <a:pt x="382587" y="46038"/>
                      <a:pt x="382587" y="42334"/>
                    </a:cubicBezTo>
                    <a:cubicBezTo>
                      <a:pt x="382587" y="38629"/>
                      <a:pt x="390166" y="34925"/>
                      <a:pt x="393955" y="34925"/>
                    </a:cubicBezTo>
                    <a:close/>
                    <a:moveTo>
                      <a:pt x="2474452" y="23813"/>
                    </a:moveTo>
                    <a:cubicBezTo>
                      <a:pt x="2508097" y="23813"/>
                      <a:pt x="2541742" y="23813"/>
                      <a:pt x="2575387" y="23813"/>
                    </a:cubicBezTo>
                    <a:cubicBezTo>
                      <a:pt x="2579125" y="23813"/>
                      <a:pt x="2582863" y="27623"/>
                      <a:pt x="2582863" y="35243"/>
                    </a:cubicBezTo>
                    <a:cubicBezTo>
                      <a:pt x="2582863" y="39053"/>
                      <a:pt x="2579125" y="42863"/>
                      <a:pt x="2575387" y="42863"/>
                    </a:cubicBezTo>
                    <a:cubicBezTo>
                      <a:pt x="2571648" y="42863"/>
                      <a:pt x="2571648" y="42863"/>
                      <a:pt x="2571648" y="42863"/>
                    </a:cubicBezTo>
                    <a:cubicBezTo>
                      <a:pt x="2541742" y="42863"/>
                      <a:pt x="2508097" y="42863"/>
                      <a:pt x="2474452" y="42863"/>
                    </a:cubicBezTo>
                    <a:cubicBezTo>
                      <a:pt x="2470714" y="42863"/>
                      <a:pt x="2466975" y="39053"/>
                      <a:pt x="2466975" y="31433"/>
                    </a:cubicBezTo>
                    <a:cubicBezTo>
                      <a:pt x="2466975" y="27623"/>
                      <a:pt x="2470714" y="23813"/>
                      <a:pt x="2474452" y="23813"/>
                    </a:cubicBezTo>
                    <a:close/>
                    <a:moveTo>
                      <a:pt x="796811" y="22906"/>
                    </a:moveTo>
                    <a:cubicBezTo>
                      <a:pt x="804295" y="19050"/>
                      <a:pt x="808037" y="26761"/>
                      <a:pt x="808037" y="30616"/>
                    </a:cubicBezTo>
                    <a:cubicBezTo>
                      <a:pt x="808037" y="34472"/>
                      <a:pt x="804295" y="38327"/>
                      <a:pt x="800553" y="38327"/>
                    </a:cubicBezTo>
                    <a:cubicBezTo>
                      <a:pt x="770617" y="42183"/>
                      <a:pt x="740682" y="42183"/>
                      <a:pt x="710746" y="46038"/>
                    </a:cubicBezTo>
                    <a:cubicBezTo>
                      <a:pt x="707004" y="46038"/>
                      <a:pt x="703262" y="42183"/>
                      <a:pt x="703262" y="34472"/>
                    </a:cubicBezTo>
                    <a:cubicBezTo>
                      <a:pt x="703262" y="30616"/>
                      <a:pt x="707004" y="26761"/>
                      <a:pt x="710746" y="26761"/>
                    </a:cubicBezTo>
                    <a:cubicBezTo>
                      <a:pt x="740682" y="22906"/>
                      <a:pt x="770617" y="22906"/>
                      <a:pt x="796811" y="22906"/>
                    </a:cubicBezTo>
                    <a:close/>
                    <a:moveTo>
                      <a:pt x="655355" y="22333"/>
                    </a:moveTo>
                    <a:cubicBezTo>
                      <a:pt x="657250" y="23740"/>
                      <a:pt x="658197" y="26555"/>
                      <a:pt x="658197" y="30307"/>
                    </a:cubicBezTo>
                    <a:cubicBezTo>
                      <a:pt x="661987" y="34059"/>
                      <a:pt x="658197" y="37811"/>
                      <a:pt x="650618" y="37811"/>
                    </a:cubicBezTo>
                    <a:cubicBezTo>
                      <a:pt x="620302" y="45316"/>
                      <a:pt x="586197" y="52821"/>
                      <a:pt x="555880" y="60325"/>
                    </a:cubicBezTo>
                    <a:cubicBezTo>
                      <a:pt x="548301" y="60325"/>
                      <a:pt x="544512" y="56573"/>
                      <a:pt x="544512" y="52821"/>
                    </a:cubicBezTo>
                    <a:cubicBezTo>
                      <a:pt x="544512" y="49068"/>
                      <a:pt x="544512" y="41564"/>
                      <a:pt x="552091" y="41564"/>
                    </a:cubicBezTo>
                    <a:cubicBezTo>
                      <a:pt x="582407" y="34059"/>
                      <a:pt x="616513" y="26555"/>
                      <a:pt x="646829" y="22802"/>
                    </a:cubicBezTo>
                    <a:cubicBezTo>
                      <a:pt x="650618" y="20926"/>
                      <a:pt x="653461" y="20926"/>
                      <a:pt x="655355" y="22333"/>
                    </a:cubicBezTo>
                    <a:close/>
                    <a:moveTo>
                      <a:pt x="2639218" y="19050"/>
                    </a:moveTo>
                    <a:cubicBezTo>
                      <a:pt x="2650529" y="22860"/>
                      <a:pt x="2661840" y="22860"/>
                      <a:pt x="2676922" y="26670"/>
                    </a:cubicBezTo>
                    <a:cubicBezTo>
                      <a:pt x="2695773" y="30480"/>
                      <a:pt x="2714625" y="34290"/>
                      <a:pt x="2733476" y="38100"/>
                    </a:cubicBezTo>
                    <a:cubicBezTo>
                      <a:pt x="2741017" y="38100"/>
                      <a:pt x="2744787" y="41910"/>
                      <a:pt x="2741017" y="45720"/>
                    </a:cubicBezTo>
                    <a:cubicBezTo>
                      <a:pt x="2741017" y="53340"/>
                      <a:pt x="2737247" y="57150"/>
                      <a:pt x="2733476" y="53340"/>
                    </a:cubicBezTo>
                    <a:cubicBezTo>
                      <a:pt x="2733476" y="53340"/>
                      <a:pt x="2729706" y="53340"/>
                      <a:pt x="2729706" y="53340"/>
                    </a:cubicBezTo>
                    <a:cubicBezTo>
                      <a:pt x="2710854" y="49530"/>
                      <a:pt x="2692003" y="49530"/>
                      <a:pt x="2673151" y="45720"/>
                    </a:cubicBezTo>
                    <a:cubicBezTo>
                      <a:pt x="2658070" y="41910"/>
                      <a:pt x="2646759" y="38100"/>
                      <a:pt x="2635448" y="38100"/>
                    </a:cubicBezTo>
                    <a:cubicBezTo>
                      <a:pt x="2627908" y="38100"/>
                      <a:pt x="2624137" y="30480"/>
                      <a:pt x="2627908" y="26670"/>
                    </a:cubicBezTo>
                    <a:cubicBezTo>
                      <a:pt x="2627908" y="22860"/>
                      <a:pt x="2631678" y="19050"/>
                      <a:pt x="2639218" y="19050"/>
                    </a:cubicBezTo>
                    <a:close/>
                    <a:moveTo>
                      <a:pt x="2153826" y="19050"/>
                    </a:moveTo>
                    <a:cubicBezTo>
                      <a:pt x="2180167" y="19050"/>
                      <a:pt x="2210271" y="19050"/>
                      <a:pt x="2236611" y="19050"/>
                    </a:cubicBezTo>
                    <a:cubicBezTo>
                      <a:pt x="2244137" y="19050"/>
                      <a:pt x="2247900" y="22860"/>
                      <a:pt x="2247900" y="30480"/>
                    </a:cubicBezTo>
                    <a:cubicBezTo>
                      <a:pt x="2244137" y="34290"/>
                      <a:pt x="2244137" y="38100"/>
                      <a:pt x="2236611" y="38100"/>
                    </a:cubicBezTo>
                    <a:cubicBezTo>
                      <a:pt x="2210271" y="38100"/>
                      <a:pt x="2180167" y="38100"/>
                      <a:pt x="2153826" y="38100"/>
                    </a:cubicBezTo>
                    <a:cubicBezTo>
                      <a:pt x="2146300" y="38100"/>
                      <a:pt x="2146300" y="34290"/>
                      <a:pt x="2146300" y="26670"/>
                    </a:cubicBezTo>
                    <a:cubicBezTo>
                      <a:pt x="2146300" y="22860"/>
                      <a:pt x="2150063" y="19050"/>
                      <a:pt x="2153826" y="19050"/>
                    </a:cubicBezTo>
                    <a:close/>
                    <a:moveTo>
                      <a:pt x="2316265" y="15875"/>
                    </a:moveTo>
                    <a:cubicBezTo>
                      <a:pt x="2349910" y="19646"/>
                      <a:pt x="2379817" y="23416"/>
                      <a:pt x="2413462" y="27186"/>
                    </a:cubicBezTo>
                    <a:cubicBezTo>
                      <a:pt x="2417200" y="27186"/>
                      <a:pt x="2420938" y="34727"/>
                      <a:pt x="2420938" y="38497"/>
                    </a:cubicBezTo>
                    <a:cubicBezTo>
                      <a:pt x="2420938" y="42268"/>
                      <a:pt x="2417200" y="46038"/>
                      <a:pt x="2413462" y="46038"/>
                    </a:cubicBezTo>
                    <a:cubicBezTo>
                      <a:pt x="2379817" y="42268"/>
                      <a:pt x="2346172" y="38497"/>
                      <a:pt x="2312527" y="34727"/>
                    </a:cubicBezTo>
                    <a:cubicBezTo>
                      <a:pt x="2308789" y="34727"/>
                      <a:pt x="2305050" y="27186"/>
                      <a:pt x="2305050" y="23416"/>
                    </a:cubicBezTo>
                    <a:cubicBezTo>
                      <a:pt x="2305050" y="19646"/>
                      <a:pt x="2312527" y="15875"/>
                      <a:pt x="2316265" y="15875"/>
                    </a:cubicBezTo>
                    <a:close/>
                    <a:moveTo>
                      <a:pt x="1995744" y="12700"/>
                    </a:moveTo>
                    <a:cubicBezTo>
                      <a:pt x="2018481" y="16404"/>
                      <a:pt x="2041218" y="16404"/>
                      <a:pt x="2067745" y="16404"/>
                    </a:cubicBezTo>
                    <a:cubicBezTo>
                      <a:pt x="2075324" y="16404"/>
                      <a:pt x="2082903" y="16404"/>
                      <a:pt x="2094271" y="16404"/>
                    </a:cubicBezTo>
                    <a:cubicBezTo>
                      <a:pt x="2098061" y="16404"/>
                      <a:pt x="2101850" y="23813"/>
                      <a:pt x="2101850" y="27517"/>
                    </a:cubicBezTo>
                    <a:cubicBezTo>
                      <a:pt x="2101850" y="31221"/>
                      <a:pt x="2098061" y="34925"/>
                      <a:pt x="2094271" y="34925"/>
                    </a:cubicBezTo>
                    <a:cubicBezTo>
                      <a:pt x="2082903" y="34925"/>
                      <a:pt x="2075324" y="34925"/>
                      <a:pt x="2063955" y="34925"/>
                    </a:cubicBezTo>
                    <a:cubicBezTo>
                      <a:pt x="2041218" y="34925"/>
                      <a:pt x="2018481" y="34925"/>
                      <a:pt x="1991954" y="31221"/>
                    </a:cubicBezTo>
                    <a:cubicBezTo>
                      <a:pt x="1988165" y="31221"/>
                      <a:pt x="1984375" y="27517"/>
                      <a:pt x="1984375" y="23813"/>
                    </a:cubicBezTo>
                    <a:cubicBezTo>
                      <a:pt x="1984375" y="16404"/>
                      <a:pt x="1988165" y="12700"/>
                      <a:pt x="1995744" y="12700"/>
                    </a:cubicBezTo>
                    <a:close/>
                    <a:moveTo>
                      <a:pt x="874968" y="7938"/>
                    </a:moveTo>
                    <a:cubicBezTo>
                      <a:pt x="890126" y="11819"/>
                      <a:pt x="905285" y="15699"/>
                      <a:pt x="920443" y="15699"/>
                    </a:cubicBezTo>
                    <a:cubicBezTo>
                      <a:pt x="935601" y="19580"/>
                      <a:pt x="954548" y="19580"/>
                      <a:pt x="973496" y="23460"/>
                    </a:cubicBezTo>
                    <a:cubicBezTo>
                      <a:pt x="977285" y="23460"/>
                      <a:pt x="981075" y="31221"/>
                      <a:pt x="981075" y="35102"/>
                    </a:cubicBezTo>
                    <a:cubicBezTo>
                      <a:pt x="981075" y="38983"/>
                      <a:pt x="973496" y="42863"/>
                      <a:pt x="969706" y="42863"/>
                    </a:cubicBezTo>
                    <a:cubicBezTo>
                      <a:pt x="950759" y="38983"/>
                      <a:pt x="935601" y="38983"/>
                      <a:pt x="916653" y="35102"/>
                    </a:cubicBezTo>
                    <a:cubicBezTo>
                      <a:pt x="901495" y="31221"/>
                      <a:pt x="886337" y="31221"/>
                      <a:pt x="871179" y="27341"/>
                    </a:cubicBezTo>
                    <a:cubicBezTo>
                      <a:pt x="867389" y="27341"/>
                      <a:pt x="863600" y="23460"/>
                      <a:pt x="863600" y="15699"/>
                    </a:cubicBezTo>
                    <a:cubicBezTo>
                      <a:pt x="863600" y="11819"/>
                      <a:pt x="867389" y="7938"/>
                      <a:pt x="874968" y="7938"/>
                    </a:cubicBezTo>
                    <a:close/>
                    <a:moveTo>
                      <a:pt x="1835199" y="4763"/>
                    </a:moveTo>
                    <a:cubicBezTo>
                      <a:pt x="1868686" y="8534"/>
                      <a:pt x="1902172" y="12304"/>
                      <a:pt x="1931938" y="16074"/>
                    </a:cubicBezTo>
                    <a:cubicBezTo>
                      <a:pt x="1939380" y="16074"/>
                      <a:pt x="1943100" y="19845"/>
                      <a:pt x="1939380" y="27385"/>
                    </a:cubicBezTo>
                    <a:cubicBezTo>
                      <a:pt x="1939380" y="31156"/>
                      <a:pt x="1935659" y="34926"/>
                      <a:pt x="1931938" y="34926"/>
                    </a:cubicBezTo>
                    <a:cubicBezTo>
                      <a:pt x="1898452" y="31156"/>
                      <a:pt x="1864965" y="27385"/>
                      <a:pt x="1835199" y="23615"/>
                    </a:cubicBezTo>
                    <a:cubicBezTo>
                      <a:pt x="1827758" y="23615"/>
                      <a:pt x="1824037" y="19845"/>
                      <a:pt x="1824037" y="12304"/>
                    </a:cubicBezTo>
                    <a:cubicBezTo>
                      <a:pt x="1827758" y="8534"/>
                      <a:pt x="1831479" y="4763"/>
                      <a:pt x="1835199" y="4763"/>
                    </a:cubicBezTo>
                    <a:close/>
                    <a:moveTo>
                      <a:pt x="1273664" y="4763"/>
                    </a:moveTo>
                    <a:cubicBezTo>
                      <a:pt x="1277388" y="4763"/>
                      <a:pt x="1281113" y="8467"/>
                      <a:pt x="1281113" y="15876"/>
                    </a:cubicBezTo>
                    <a:cubicBezTo>
                      <a:pt x="1281113" y="19580"/>
                      <a:pt x="1277388" y="23284"/>
                      <a:pt x="1273664" y="23284"/>
                    </a:cubicBezTo>
                    <a:cubicBezTo>
                      <a:pt x="1247592" y="23284"/>
                      <a:pt x="1217796" y="26988"/>
                      <a:pt x="1191724" y="26988"/>
                    </a:cubicBezTo>
                    <a:cubicBezTo>
                      <a:pt x="1187999" y="26988"/>
                      <a:pt x="1184275" y="23284"/>
                      <a:pt x="1184275" y="15876"/>
                    </a:cubicBezTo>
                    <a:cubicBezTo>
                      <a:pt x="1184275" y="12171"/>
                      <a:pt x="1187999" y="8467"/>
                      <a:pt x="1191724" y="8467"/>
                    </a:cubicBezTo>
                    <a:cubicBezTo>
                      <a:pt x="1217796" y="8467"/>
                      <a:pt x="1247592" y="4763"/>
                      <a:pt x="1273664" y="4763"/>
                    </a:cubicBezTo>
                    <a:close/>
                    <a:moveTo>
                      <a:pt x="1130761" y="4763"/>
                    </a:moveTo>
                    <a:cubicBezTo>
                      <a:pt x="1134500" y="4763"/>
                      <a:pt x="1138238" y="8534"/>
                      <a:pt x="1138238" y="12304"/>
                    </a:cubicBezTo>
                    <a:cubicBezTo>
                      <a:pt x="1138238" y="16074"/>
                      <a:pt x="1138238" y="23615"/>
                      <a:pt x="1130761" y="23615"/>
                    </a:cubicBezTo>
                    <a:cubicBezTo>
                      <a:pt x="1100855" y="27385"/>
                      <a:pt x="1067210" y="31156"/>
                      <a:pt x="1033565" y="34926"/>
                    </a:cubicBezTo>
                    <a:cubicBezTo>
                      <a:pt x="1029827" y="34926"/>
                      <a:pt x="1026088" y="31156"/>
                      <a:pt x="1022350" y="27385"/>
                    </a:cubicBezTo>
                    <a:cubicBezTo>
                      <a:pt x="1022350" y="23615"/>
                      <a:pt x="1026088" y="19845"/>
                      <a:pt x="1033565" y="16074"/>
                    </a:cubicBezTo>
                    <a:cubicBezTo>
                      <a:pt x="1063471" y="12304"/>
                      <a:pt x="1097116" y="8534"/>
                      <a:pt x="1130761" y="4763"/>
                    </a:cubicBezTo>
                    <a:close/>
                    <a:moveTo>
                      <a:pt x="1769960" y="0"/>
                    </a:moveTo>
                    <a:cubicBezTo>
                      <a:pt x="1777437" y="0"/>
                      <a:pt x="1781175" y="3771"/>
                      <a:pt x="1781175" y="11311"/>
                    </a:cubicBezTo>
                    <a:cubicBezTo>
                      <a:pt x="1781175" y="15082"/>
                      <a:pt x="1777437" y="18852"/>
                      <a:pt x="1773699" y="18852"/>
                    </a:cubicBezTo>
                    <a:cubicBezTo>
                      <a:pt x="1740054" y="22622"/>
                      <a:pt x="1706409" y="26393"/>
                      <a:pt x="1676502" y="30163"/>
                    </a:cubicBezTo>
                    <a:cubicBezTo>
                      <a:pt x="1669026" y="30163"/>
                      <a:pt x="1665287" y="26393"/>
                      <a:pt x="1665287" y="18852"/>
                    </a:cubicBezTo>
                    <a:cubicBezTo>
                      <a:pt x="1665287" y="15082"/>
                      <a:pt x="1669026" y="11311"/>
                      <a:pt x="1672764" y="11311"/>
                    </a:cubicBezTo>
                    <a:cubicBezTo>
                      <a:pt x="1706409" y="7541"/>
                      <a:pt x="1736315" y="3771"/>
                      <a:pt x="1769960" y="0"/>
                    </a:cubicBezTo>
                    <a:close/>
                    <a:moveTo>
                      <a:pt x="1514731" y="0"/>
                    </a:moveTo>
                    <a:cubicBezTo>
                      <a:pt x="1548836" y="3856"/>
                      <a:pt x="1579153" y="3856"/>
                      <a:pt x="1613258" y="7711"/>
                    </a:cubicBezTo>
                    <a:cubicBezTo>
                      <a:pt x="1617048" y="7711"/>
                      <a:pt x="1620837" y="11566"/>
                      <a:pt x="1620837" y="19277"/>
                    </a:cubicBezTo>
                    <a:cubicBezTo>
                      <a:pt x="1620837" y="23133"/>
                      <a:pt x="1617048" y="26988"/>
                      <a:pt x="1613258" y="26988"/>
                    </a:cubicBezTo>
                    <a:cubicBezTo>
                      <a:pt x="1579153" y="23133"/>
                      <a:pt x="1545047" y="23133"/>
                      <a:pt x="1510941" y="19277"/>
                    </a:cubicBezTo>
                    <a:cubicBezTo>
                      <a:pt x="1507152" y="19277"/>
                      <a:pt x="1503362" y="15422"/>
                      <a:pt x="1503362" y="7711"/>
                    </a:cubicBezTo>
                    <a:cubicBezTo>
                      <a:pt x="1503362" y="3856"/>
                      <a:pt x="1507152" y="0"/>
                      <a:pt x="1514731" y="0"/>
                    </a:cubicBezTo>
                    <a:close/>
                    <a:moveTo>
                      <a:pt x="1352794" y="0"/>
                    </a:moveTo>
                    <a:cubicBezTo>
                      <a:pt x="1379293" y="3969"/>
                      <a:pt x="1405792" y="3969"/>
                      <a:pt x="1432291" y="3969"/>
                    </a:cubicBezTo>
                    <a:cubicBezTo>
                      <a:pt x="1436076" y="3969"/>
                      <a:pt x="1439862" y="11907"/>
                      <a:pt x="1436076" y="15875"/>
                    </a:cubicBezTo>
                    <a:cubicBezTo>
                      <a:pt x="1436076" y="19844"/>
                      <a:pt x="1432291" y="23813"/>
                      <a:pt x="1428505" y="23813"/>
                    </a:cubicBezTo>
                    <a:cubicBezTo>
                      <a:pt x="1402006" y="23813"/>
                      <a:pt x="1375507" y="23813"/>
                      <a:pt x="1349008" y="19844"/>
                    </a:cubicBezTo>
                    <a:cubicBezTo>
                      <a:pt x="1345222" y="19844"/>
                      <a:pt x="1341437" y="15875"/>
                      <a:pt x="1345222" y="11907"/>
                    </a:cubicBezTo>
                    <a:cubicBezTo>
                      <a:pt x="1345222" y="7938"/>
                      <a:pt x="1349008" y="0"/>
                      <a:pt x="1352794" y="0"/>
                    </a:cubicBezTo>
                    <a:close/>
                  </a:path>
                </a:pathLst>
              </a:custGeom>
              <a:solidFill>
                <a:srgbClr val="F5AE16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845849" y="1098265"/>
              <a:ext cx="82927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 thường kể với người thân những chuyện gì về trường lớp của em?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885714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51" t="18951" r="93294" b="24193"/>
          <a:stretch/>
        </p:blipFill>
        <p:spPr>
          <a:xfrm>
            <a:off x="798185" y="429585"/>
            <a:ext cx="472305" cy="459277"/>
          </a:xfrm>
          <a:prstGeom prst="rect">
            <a:avLst/>
          </a:prstGeom>
        </p:spPr>
      </p:pic>
      <p:pic>
        <p:nvPicPr>
          <p:cNvPr id="26" name="图片 21">
            <a:extLst>
              <a:ext uri="{FF2B5EF4-FFF2-40B4-BE49-F238E27FC236}">
                <a16:creationId xmlns:a16="http://schemas.microsoft.com/office/drawing/2014/main" xmlns="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14317"/>
            <a:ext cx="12192000" cy="15688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1633015-E0FC-42CA-B419-CD7F7673FD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225" y="2662255"/>
            <a:ext cx="11314138" cy="233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9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D32F087-1FB5-43A9-A948-6C3E2704866D}"/>
              </a:ext>
            </a:extLst>
          </p:cNvPr>
          <p:cNvSpPr txBox="1"/>
          <p:nvPr/>
        </p:nvSpPr>
        <p:spPr>
          <a:xfrm>
            <a:off x="404734" y="2178851"/>
            <a:ext cx="11137692" cy="131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Luyện</a:t>
            </a:r>
            <a:r>
              <a:rPr kumimoji="0" lang="en-US" sz="60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sz="6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đọc</a:t>
            </a:r>
            <a:r>
              <a:rPr kumimoji="0" lang="en-US" sz="60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sz="6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thành</a:t>
            </a:r>
            <a:r>
              <a:rPr kumimoji="0" lang="en-US" sz="60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sz="6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tiếng</a:t>
            </a:r>
            <a:endParaRPr kumimoji="0" lang="en-US" sz="6000" b="0" i="0" u="none" strike="noStrike" kern="1200" cap="none" spc="300" normalizeH="0" baseline="0" noProof="0" dirty="0">
              <a:ln>
                <a:noFill/>
              </a:ln>
              <a:solidFill>
                <a:srgbClr val="F94341">
                  <a:lumMod val="75000"/>
                </a:srgbClr>
              </a:solidFill>
              <a:effectLst>
                <a:glow rad="228600">
                  <a:srgbClr val="FFFF99">
                    <a:alpha val="83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9" name="图片 21">
            <a:extLst>
              <a:ext uri="{FF2B5EF4-FFF2-40B4-BE49-F238E27FC236}">
                <a16:creationId xmlns:a16="http://schemas.microsoft.com/office/drawing/2014/main" xmlns="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14317"/>
            <a:ext cx="12192000" cy="1568824"/>
          </a:xfrm>
          <a:prstGeom prst="rect">
            <a:avLst/>
          </a:prstGeom>
        </p:spPr>
      </p:pic>
      <p:pic>
        <p:nvPicPr>
          <p:cNvPr id="20" name="图片 10">
            <a:extLst>
              <a:ext uri="{FF2B5EF4-FFF2-40B4-BE49-F238E27FC236}">
                <a16:creationId xmlns:a16="http://schemas.microsoft.com/office/drawing/2014/main" xmlns="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5309" y="3418311"/>
            <a:ext cx="2263295" cy="382792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12966" y="126962"/>
            <a:ext cx="1751563" cy="1688790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srgbClr val="F94341">
                    <a:lumMod val="75000"/>
                  </a:srgbClr>
                </a:solidFill>
                <a:latin typeface="Coiny" panose="02000903060500060000" pitchFamily="2" charset="0"/>
              </a:rPr>
              <a:t>1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94341">
                  <a:lumMod val="75000"/>
                </a:srgbClr>
              </a:solidFill>
              <a:effectLst/>
              <a:uLnTx/>
              <a:uFillTx/>
              <a:latin typeface="Coiny" panose="0200090306050006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82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21">
            <a:extLst>
              <a:ext uri="{FF2B5EF4-FFF2-40B4-BE49-F238E27FC236}">
                <a16:creationId xmlns:a16="http://schemas.microsoft.com/office/drawing/2014/main" xmlns="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14317"/>
            <a:ext cx="12192000" cy="1568824"/>
          </a:xfrm>
          <a:prstGeom prst="rect">
            <a:avLst/>
          </a:prstGeom>
        </p:spPr>
      </p:pic>
      <p:pic>
        <p:nvPicPr>
          <p:cNvPr id="20" name="图片 10">
            <a:extLst>
              <a:ext uri="{FF2B5EF4-FFF2-40B4-BE49-F238E27FC236}">
                <a16:creationId xmlns:a16="http://schemas.microsoft.com/office/drawing/2014/main" xmlns="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5309" y="3418311"/>
            <a:ext cx="2263295" cy="3827929"/>
          </a:xfrm>
          <a:prstGeom prst="rect">
            <a:avLst/>
          </a:prstGeom>
        </p:spPr>
      </p:pic>
      <p:sp>
        <p:nvSpPr>
          <p:cNvPr id="7" name="TextBox 28"/>
          <p:cNvSpPr txBox="1"/>
          <p:nvPr/>
        </p:nvSpPr>
        <p:spPr>
          <a:xfrm>
            <a:off x="4694213" y="4686644"/>
            <a:ext cx="2839362" cy="1827193"/>
          </a:xfrm>
          <a:prstGeom prst="cloud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inpin heiti" charset="-122"/>
                <a:cs typeface="Calibri" panose="020F0502020204030204" pitchFamily="34" charset="0"/>
              </a:rPr>
              <a:t>MẮT DÕI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inpin heiti" charset="-122"/>
              <a:cs typeface="Calibri" panose="020F0502020204030204" pitchFamily="34" charset="0"/>
            </a:endParaRPr>
          </a:p>
        </p:txBody>
      </p:sp>
      <p:sp>
        <p:nvSpPr>
          <p:cNvPr id="8" name="TextBox 28"/>
          <p:cNvSpPr txBox="1"/>
          <p:nvPr/>
        </p:nvSpPr>
        <p:spPr>
          <a:xfrm>
            <a:off x="8515891" y="1527496"/>
            <a:ext cx="2832713" cy="1827193"/>
          </a:xfrm>
          <a:prstGeom prst="cloud">
            <a:avLst/>
          </a:prstGeom>
          <a:solidFill>
            <a:srgbClr val="FFE2A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inpin heiti" charset="-122"/>
                <a:cs typeface="Calibri" panose="020F0502020204030204" pitchFamily="34" charset="0"/>
              </a:rPr>
              <a:t>TAI NGHE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inpin heiti" charset="-122"/>
              <a:cs typeface="Calibri" panose="020F0502020204030204" pitchFamily="34" charset="0"/>
            </a:endParaRPr>
          </a:p>
        </p:txBody>
      </p:sp>
      <p:sp>
        <p:nvSpPr>
          <p:cNvPr id="9" name="TextBox 28"/>
          <p:cNvSpPr txBox="1"/>
          <p:nvPr/>
        </p:nvSpPr>
        <p:spPr>
          <a:xfrm>
            <a:off x="1479818" y="1649767"/>
            <a:ext cx="2072857" cy="1827193"/>
          </a:xfrm>
          <a:prstGeom prst="cloud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inpin heiti" charset="-122"/>
                <a:cs typeface="Calibri" panose="020F0502020204030204" pitchFamily="34" charset="0"/>
              </a:rPr>
              <a:t>TAY DÒ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inpin heiti" charset="-122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93" b="785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47" r="12276" b="17887"/>
          <a:stretch/>
        </p:blipFill>
        <p:spPr>
          <a:xfrm>
            <a:off x="4722784" y="874705"/>
            <a:ext cx="2592338" cy="3176360"/>
          </a:xfrm>
          <a:prstGeom prst="rect">
            <a:avLst/>
          </a:prstGeom>
        </p:spPr>
      </p:pic>
      <p:pic>
        <p:nvPicPr>
          <p:cNvPr id="11" name="Picture 4" descr="Check out Arrow icon created by 4B Icons | Graphic design posters, Mini  drawings, Desktop wallpaper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808" flipV="1">
            <a:off x="5268274" y="3646337"/>
            <a:ext cx="1165501" cy="116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heck out Arrow icon created by 4B Icons | Graphic design posters, Mini  drawings, Desktop wallpaper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6325" flipV="1">
            <a:off x="6960735" y="1900936"/>
            <a:ext cx="1259047" cy="125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heck out Arrow icon created by 4B Icons | Graphic design posters, Mini  drawings, Desktop wallpaper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3675" flipH="1" flipV="1">
            <a:off x="3604891" y="2235523"/>
            <a:ext cx="1119452" cy="111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81" y="405954"/>
            <a:ext cx="3785944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0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5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D32F087-1FB5-43A9-A948-6C3E2704866D}"/>
              </a:ext>
            </a:extLst>
          </p:cNvPr>
          <p:cNvSpPr txBox="1"/>
          <p:nvPr/>
        </p:nvSpPr>
        <p:spPr>
          <a:xfrm>
            <a:off x="3243933" y="220964"/>
            <a:ext cx="63817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Đi</a:t>
            </a: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học</a:t>
            </a: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vui</a:t>
            </a: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sao</a:t>
            </a:r>
            <a:endParaRPr kumimoji="0" lang="en-US" sz="4000" b="0" i="0" u="none" strike="noStrike" kern="1200" cap="none" spc="300" normalizeH="0" baseline="0" noProof="0" dirty="0">
              <a:ln>
                <a:noFill/>
              </a:ln>
              <a:solidFill>
                <a:srgbClr val="F9434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32F087-1FB5-43A9-A948-6C3E2704866D}"/>
              </a:ext>
            </a:extLst>
          </p:cNvPr>
          <p:cNvSpPr txBox="1"/>
          <p:nvPr/>
        </p:nvSpPr>
        <p:spPr>
          <a:xfrm>
            <a:off x="1056668" y="764982"/>
            <a:ext cx="485503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Sáng nay em đi học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Bình minh nắng xôn xao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Trong lành làn gió mát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Mơn man đôi má đào.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Lật từng trang sách mới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Chao ôi là thơm tho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Này đây là nương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Dập dờn những cánh cò.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 nhiêu chuyện cổ tích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 có trong sách hay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 dạy múa, dạy hát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 đồ chơi khéo tay.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13647" y="27296"/>
            <a:ext cx="4982028" cy="938683"/>
            <a:chOff x="3521613" y="0"/>
            <a:chExt cx="2970714" cy="938683"/>
          </a:xfrm>
        </p:grpSpPr>
        <p:grpSp>
          <p:nvGrpSpPr>
            <p:cNvPr id="9" name="Group 8"/>
            <p:cNvGrpSpPr/>
            <p:nvPr/>
          </p:nvGrpSpPr>
          <p:grpSpPr>
            <a:xfrm>
              <a:off x="3521613" y="0"/>
              <a:ext cx="2895221" cy="684000"/>
              <a:chOff x="3770142" y="1493446"/>
              <a:chExt cx="2895221" cy="684000"/>
            </a:xfrm>
          </p:grpSpPr>
          <p:sp>
            <p:nvSpPr>
              <p:cNvPr id="11" name="Flowchart: Alternate Process 10"/>
              <p:cNvSpPr/>
              <p:nvPr/>
            </p:nvSpPr>
            <p:spPr>
              <a:xfrm>
                <a:off x="3840482" y="1547446"/>
                <a:ext cx="2824881" cy="576000"/>
              </a:xfrm>
              <a:prstGeom prst="flowChartAlternateProcess">
                <a:avLst/>
              </a:prstGeom>
              <a:solidFill>
                <a:srgbClr val="FFFF99"/>
              </a:solidFill>
              <a:ln w="28575">
                <a:solidFill>
                  <a:srgbClr val="FC70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6200000">
                <a:off x="3751426" y="1512162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4060480" y="107686"/>
              <a:ext cx="24318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 smtClean="0">
                  <a:solidFill>
                    <a:srgbClr val="000000"/>
                  </a:solidFill>
                  <a:latin typeface="Arial"/>
                  <a:ea typeface="微软雅黑"/>
                </a:rPr>
                <a:t>Bài</a:t>
              </a:r>
              <a:r>
                <a:rPr lang="en-US" sz="2400" dirty="0" smtClean="0">
                  <a:solidFill>
                    <a:srgbClr val="000000"/>
                  </a:solidFill>
                  <a:latin typeface="Arial"/>
                  <a:ea typeface="微软雅黑"/>
                </a:rPr>
                <a:t> </a:t>
              </a:r>
              <a:r>
                <a:rPr lang="en-US" sz="2400" dirty="0" err="1" smtClean="0">
                  <a:solidFill>
                    <a:srgbClr val="000000"/>
                  </a:solidFill>
                  <a:latin typeface="Arial"/>
                  <a:ea typeface="微软雅黑"/>
                </a:rPr>
                <a:t>thơ</a:t>
              </a:r>
              <a:r>
                <a:rPr lang="en-US" sz="2400" dirty="0" smtClean="0">
                  <a:solidFill>
                    <a:srgbClr val="000000"/>
                  </a:solidFill>
                  <a:latin typeface="Arial"/>
                  <a:ea typeface="微软雅黑"/>
                </a:rPr>
                <a:t> chia </a:t>
              </a:r>
              <a:r>
                <a:rPr lang="en-US" sz="2400" dirty="0" err="1" smtClean="0">
                  <a:solidFill>
                    <a:srgbClr val="000000"/>
                  </a:solidFill>
                  <a:latin typeface="Arial"/>
                  <a:ea typeface="微软雅黑"/>
                </a:rPr>
                <a:t>thành</a:t>
              </a:r>
              <a:r>
                <a:rPr lang="en-US" sz="2400" dirty="0" smtClean="0">
                  <a:solidFill>
                    <a:srgbClr val="000000"/>
                  </a:solidFill>
                  <a:latin typeface="Arial"/>
                  <a:ea typeface="微软雅黑"/>
                </a:rPr>
                <a:t> </a:t>
              </a:r>
              <a:r>
                <a:rPr lang="en-US" sz="2400" dirty="0" err="1" smtClean="0">
                  <a:solidFill>
                    <a:srgbClr val="000000"/>
                  </a:solidFill>
                  <a:latin typeface="Arial"/>
                  <a:ea typeface="微软雅黑"/>
                </a:rPr>
                <a:t>mấy</a:t>
              </a:r>
              <a:r>
                <a:rPr lang="en-US" sz="2400" dirty="0" smtClean="0">
                  <a:solidFill>
                    <a:srgbClr val="000000"/>
                  </a:solidFill>
                  <a:latin typeface="Arial"/>
                  <a:ea typeface="微软雅黑"/>
                </a:rPr>
                <a:t> </a:t>
              </a:r>
              <a:r>
                <a:rPr lang="en-US" sz="2400" dirty="0" err="1" smtClean="0">
                  <a:solidFill>
                    <a:srgbClr val="000000"/>
                  </a:solidFill>
                  <a:latin typeface="Arial"/>
                  <a:ea typeface="微软雅黑"/>
                </a:rPr>
                <a:t>khổ</a:t>
              </a:r>
              <a:r>
                <a:rPr lang="en-US" sz="2400" dirty="0" smtClean="0">
                  <a:solidFill>
                    <a:srgbClr val="000000"/>
                  </a:solidFill>
                  <a:latin typeface="Arial"/>
                  <a:ea typeface="微软雅黑"/>
                </a:rPr>
                <a:t>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BE03C0A-3AEF-4734-A5F2-782D1A3B9FDA}"/>
              </a:ext>
            </a:extLst>
          </p:cNvPr>
          <p:cNvSpPr txBox="1"/>
          <p:nvPr/>
        </p:nvSpPr>
        <p:spPr>
          <a:xfrm>
            <a:off x="6445769" y="1067758"/>
            <a:ext cx="44071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Giờ ra chơi cùng bạn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Em náo nức nô đùa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Khi mệt lại túm tụm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Cùng vẽ tranh say sưa.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ùa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Phạm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9EED94A-DE41-4F3F-A272-A81F8B7ACE94}"/>
              </a:ext>
            </a:extLst>
          </p:cNvPr>
          <p:cNvGrpSpPr/>
          <p:nvPr/>
        </p:nvGrpSpPr>
        <p:grpSpPr>
          <a:xfrm>
            <a:off x="349599" y="870576"/>
            <a:ext cx="606311" cy="638776"/>
            <a:chOff x="52438" y="1045973"/>
            <a:chExt cx="606311" cy="638776"/>
          </a:xfrm>
        </p:grpSpPr>
        <p:sp>
          <p:nvSpPr>
            <p:cNvPr id="15" name="MH_SubTitle_1">
              <a:extLst>
                <a:ext uri="{FF2B5EF4-FFF2-40B4-BE49-F238E27FC236}">
                  <a16:creationId xmlns:a16="http://schemas.microsoft.com/office/drawing/2014/main" xmlns="" id="{8214D699-F75D-4C40-85DC-272042AB5D54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52438" y="1045973"/>
              <a:ext cx="606311" cy="638776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solidFill>
              <a:srgbClr val="00FFFF"/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762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6997B28-2C38-49E3-884F-BAC7907645F4}"/>
                </a:ext>
              </a:extLst>
            </p:cNvPr>
            <p:cNvSpPr txBox="1"/>
            <p:nvPr/>
          </p:nvSpPr>
          <p:spPr>
            <a:xfrm>
              <a:off x="224285" y="1099974"/>
              <a:ext cx="232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98D7753-4024-43AB-9B1E-212CF2BC2DEE}"/>
              </a:ext>
            </a:extLst>
          </p:cNvPr>
          <p:cNvGrpSpPr/>
          <p:nvPr/>
        </p:nvGrpSpPr>
        <p:grpSpPr>
          <a:xfrm>
            <a:off x="364433" y="2946184"/>
            <a:ext cx="606311" cy="638776"/>
            <a:chOff x="52438" y="1045973"/>
            <a:chExt cx="606311" cy="638776"/>
          </a:xfrm>
        </p:grpSpPr>
        <p:sp>
          <p:nvSpPr>
            <p:cNvPr id="18" name="MH_SubTitle_1">
              <a:extLst>
                <a:ext uri="{FF2B5EF4-FFF2-40B4-BE49-F238E27FC236}">
                  <a16:creationId xmlns:a16="http://schemas.microsoft.com/office/drawing/2014/main" xmlns="" id="{69CF9F8D-A0BA-4C54-B947-1895649970A0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52438" y="1045973"/>
              <a:ext cx="606311" cy="638776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CA44744-D41C-4CB0-AEED-05F7386A1EF4}"/>
                </a:ext>
              </a:extLst>
            </p:cNvPr>
            <p:cNvSpPr txBox="1"/>
            <p:nvPr/>
          </p:nvSpPr>
          <p:spPr>
            <a:xfrm>
              <a:off x="224285" y="1099974"/>
              <a:ext cx="232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5AD80DC2-8D0F-4A9F-947C-E518A678A661}"/>
              </a:ext>
            </a:extLst>
          </p:cNvPr>
          <p:cNvGrpSpPr/>
          <p:nvPr/>
        </p:nvGrpSpPr>
        <p:grpSpPr>
          <a:xfrm>
            <a:off x="283747" y="5017452"/>
            <a:ext cx="606311" cy="638776"/>
            <a:chOff x="52438" y="1045973"/>
            <a:chExt cx="606311" cy="638776"/>
          </a:xfrm>
        </p:grpSpPr>
        <p:sp>
          <p:nvSpPr>
            <p:cNvPr id="21" name="MH_SubTitle_1">
              <a:extLst>
                <a:ext uri="{FF2B5EF4-FFF2-40B4-BE49-F238E27FC236}">
                  <a16:creationId xmlns:a16="http://schemas.microsoft.com/office/drawing/2014/main" xmlns="" id="{F646E473-B29B-4450-A9A2-E635D004E318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52438" y="1045973"/>
              <a:ext cx="606311" cy="638776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762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1BB0BCEF-CB58-4D83-8EB8-F803BCE8544B}"/>
                </a:ext>
              </a:extLst>
            </p:cNvPr>
            <p:cNvSpPr txBox="1"/>
            <p:nvPr/>
          </p:nvSpPr>
          <p:spPr>
            <a:xfrm>
              <a:off x="224285" y="1099974"/>
              <a:ext cx="232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srgbClr val="0064D2">
                      <a:lumMod val="75000"/>
                    </a:srgbClr>
                  </a:solidFill>
                  <a:latin typeface="Arial"/>
                  <a:ea typeface="微软雅黑"/>
                </a:rPr>
                <a:t>3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694DB242-54CF-4940-A74A-EB800EA9E071}"/>
              </a:ext>
            </a:extLst>
          </p:cNvPr>
          <p:cNvGrpSpPr/>
          <p:nvPr/>
        </p:nvGrpSpPr>
        <p:grpSpPr>
          <a:xfrm>
            <a:off x="5828497" y="1099974"/>
            <a:ext cx="606311" cy="638776"/>
            <a:chOff x="52438" y="1045973"/>
            <a:chExt cx="606311" cy="638776"/>
          </a:xfrm>
        </p:grpSpPr>
        <p:sp>
          <p:nvSpPr>
            <p:cNvPr id="24" name="MH_SubTitle_1">
              <a:extLst>
                <a:ext uri="{FF2B5EF4-FFF2-40B4-BE49-F238E27FC236}">
                  <a16:creationId xmlns:a16="http://schemas.microsoft.com/office/drawing/2014/main" xmlns="" id="{220B9BAB-8181-429A-960A-BAFD0DDE1697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52438" y="1045973"/>
              <a:ext cx="606311" cy="638776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762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29F8685-6867-47F7-A1AB-451D7E2036FA}"/>
                </a:ext>
              </a:extLst>
            </p:cNvPr>
            <p:cNvSpPr txBox="1"/>
            <p:nvPr/>
          </p:nvSpPr>
          <p:spPr>
            <a:xfrm>
              <a:off x="224285" y="1099974"/>
              <a:ext cx="232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srgbClr val="0064D2">
                      <a:lumMod val="75000"/>
                    </a:srgbClr>
                  </a:solidFill>
                  <a:latin typeface="Arial"/>
                  <a:ea typeface="微软雅黑"/>
                </a:rPr>
                <a:t>4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03BD9561-0C9E-452F-BE72-815A88DFB129}"/>
              </a:ext>
            </a:extLst>
          </p:cNvPr>
          <p:cNvGrpSpPr/>
          <p:nvPr/>
        </p:nvGrpSpPr>
        <p:grpSpPr>
          <a:xfrm>
            <a:off x="5828497" y="2905335"/>
            <a:ext cx="606311" cy="638776"/>
            <a:chOff x="52438" y="1045973"/>
            <a:chExt cx="606311" cy="638776"/>
          </a:xfrm>
        </p:grpSpPr>
        <p:sp>
          <p:nvSpPr>
            <p:cNvPr id="27" name="MH_SubTitle_1">
              <a:extLst>
                <a:ext uri="{FF2B5EF4-FFF2-40B4-BE49-F238E27FC236}">
                  <a16:creationId xmlns:a16="http://schemas.microsoft.com/office/drawing/2014/main" xmlns="" id="{08CC3849-9F5E-4801-88B8-D8BE286F7F67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52438" y="1045973"/>
              <a:ext cx="606311" cy="638776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solidFill>
              <a:srgbClr val="7030A0"/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762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1DE78C3A-B221-45E1-8073-461D974AA304}"/>
                </a:ext>
              </a:extLst>
            </p:cNvPr>
            <p:cNvSpPr txBox="1"/>
            <p:nvPr/>
          </p:nvSpPr>
          <p:spPr>
            <a:xfrm>
              <a:off x="224285" y="1099974"/>
              <a:ext cx="232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schemeClr val="bg1"/>
                  </a:solidFill>
                  <a:latin typeface="Arial"/>
                  <a:ea typeface="微软雅黑"/>
                </a:rPr>
                <a:t>5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089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21">
            <a:extLst>
              <a:ext uri="{FF2B5EF4-FFF2-40B4-BE49-F238E27FC236}">
                <a16:creationId xmlns:a16="http://schemas.microsoft.com/office/drawing/2014/main" xmlns="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14317"/>
            <a:ext cx="12192000" cy="1568824"/>
          </a:xfrm>
          <a:prstGeom prst="rect">
            <a:avLst/>
          </a:prstGeom>
        </p:spPr>
      </p:pic>
      <p:pic>
        <p:nvPicPr>
          <p:cNvPr id="20" name="图片 10">
            <a:extLst>
              <a:ext uri="{FF2B5EF4-FFF2-40B4-BE49-F238E27FC236}">
                <a16:creationId xmlns:a16="http://schemas.microsoft.com/office/drawing/2014/main" xmlns="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5309" y="3418311"/>
            <a:ext cx="2263295" cy="382792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DEF453E-5934-46FE-8A5D-1BE14AEB2CDC}"/>
              </a:ext>
            </a:extLst>
          </p:cNvPr>
          <p:cNvGrpSpPr/>
          <p:nvPr/>
        </p:nvGrpSpPr>
        <p:grpSpPr>
          <a:xfrm>
            <a:off x="6028282" y="1645379"/>
            <a:ext cx="3752985" cy="1121761"/>
            <a:chOff x="6322335" y="819970"/>
            <a:chExt cx="4410893" cy="112176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3D565325-6DF6-45A4-9616-1B2D6B130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45E79AAF-04F6-4FB6-BF58-811BE7EF14B4}"/>
                </a:ext>
              </a:extLst>
            </p:cNvPr>
            <p:cNvSpPr txBox="1"/>
            <p:nvPr/>
          </p:nvSpPr>
          <p:spPr>
            <a:xfrm>
              <a:off x="6322335" y="949963"/>
              <a:ext cx="430718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nương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lúa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B894FFED-8965-44C6-97EA-A614D15E3CB5}"/>
              </a:ext>
            </a:extLst>
          </p:cNvPr>
          <p:cNvGrpSpPr/>
          <p:nvPr/>
        </p:nvGrpSpPr>
        <p:grpSpPr>
          <a:xfrm>
            <a:off x="3318698" y="3350058"/>
            <a:ext cx="3781464" cy="1121761"/>
            <a:chOff x="6410789" y="2733385"/>
            <a:chExt cx="4322439" cy="112176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3289409E-91C1-488A-A056-5EA4E22AF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2733385"/>
              <a:ext cx="4322439" cy="112176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796C318-C1B0-4020-8DCC-0753E8CF32FD}"/>
                </a:ext>
              </a:extLst>
            </p:cNvPr>
            <p:cNvSpPr txBox="1"/>
            <p:nvPr/>
          </p:nvSpPr>
          <p:spPr>
            <a:xfrm>
              <a:off x="6735046" y="2868421"/>
              <a:ext cx="344039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náo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nức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1878A83-F5DC-4478-A54F-934644A2DD51}"/>
              </a:ext>
            </a:extLst>
          </p:cNvPr>
          <p:cNvGrpSpPr/>
          <p:nvPr/>
        </p:nvGrpSpPr>
        <p:grpSpPr>
          <a:xfrm>
            <a:off x="3318698" y="4663146"/>
            <a:ext cx="3781464" cy="1121761"/>
            <a:chOff x="6404693" y="4731628"/>
            <a:chExt cx="4328535" cy="112176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76CDB57B-8684-4467-AD09-BEB76B884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04693" y="4731628"/>
              <a:ext cx="4328535" cy="112176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4A33CA65-D827-4281-B64A-1643B8CD0C44}"/>
                </a:ext>
              </a:extLst>
            </p:cNvPr>
            <p:cNvSpPr txBox="1"/>
            <p:nvPr/>
          </p:nvSpPr>
          <p:spPr>
            <a:xfrm>
              <a:off x="6484427" y="4861621"/>
              <a:ext cx="41386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nô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đùa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2FD7FC97-97B0-45AB-9BF3-A5C103CB3FA2}"/>
              </a:ext>
            </a:extLst>
          </p:cNvPr>
          <p:cNvSpPr/>
          <p:nvPr/>
        </p:nvSpPr>
        <p:spPr>
          <a:xfrm>
            <a:off x="334636" y="746166"/>
            <a:ext cx="40414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8C8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2F8E2455-D3E4-4806-8CD3-D5029916CC11}"/>
              </a:ext>
            </a:extLst>
          </p:cNvPr>
          <p:cNvGrpSpPr/>
          <p:nvPr/>
        </p:nvGrpSpPr>
        <p:grpSpPr>
          <a:xfrm>
            <a:off x="5999804" y="405097"/>
            <a:ext cx="3781463" cy="1121761"/>
            <a:chOff x="6410789" y="819970"/>
            <a:chExt cx="4322439" cy="112176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FEB6B931-1129-45FE-981A-25E96326F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C53249D-A80E-4CF6-A4ED-FC34B7E82EF0}"/>
                </a:ext>
              </a:extLst>
            </p:cNvPr>
            <p:cNvSpPr txBox="1"/>
            <p:nvPr/>
          </p:nvSpPr>
          <p:spPr>
            <a:xfrm>
              <a:off x="6735045" y="915929"/>
              <a:ext cx="344039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làn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gió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074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29"/>
  <p:tag name="MH_LIBRARY" val="GRAPHIC"/>
  <p:tag name="MH_TYPE" val="SubTitle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29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29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626</Words>
  <Application>Microsoft Office PowerPoint</Application>
  <PresentationFormat>Custom</PresentationFormat>
  <Paragraphs>109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47</cp:revision>
  <dcterms:created xsi:type="dcterms:W3CDTF">2022-06-20T01:54:47Z</dcterms:created>
  <dcterms:modified xsi:type="dcterms:W3CDTF">2024-10-09T00:02:52Z</dcterms:modified>
</cp:coreProperties>
</file>