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64" r:id="rId3"/>
    <p:sldId id="259" r:id="rId4"/>
    <p:sldId id="265" r:id="rId5"/>
    <p:sldId id="261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57" r:id="rId25"/>
    <p:sldId id="267" r:id="rId26"/>
    <p:sldId id="270" r:id="rId27"/>
  </p:sldIdLst>
  <p:sldSz cx="12192000" cy="6858000"/>
  <p:notesSz cx="6858000" cy="9144000"/>
  <p:embeddedFontLs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156E61-0272-4E68-9F66-3830CFF29858}" v="139" dt="2024-01-31T16:13:46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49512 Phạm Ngọc Anh" userId="cefd2df1-5fa3-4dec-87c8-c5040616a0c8" providerId="ADAL" clId="{0584C064-5630-48DB-BF3E-A3A18C46379C}"/>
    <pc:docChg chg="modSld">
      <pc:chgData name="a49512 Phạm Ngọc Anh" userId="cefd2df1-5fa3-4dec-87c8-c5040616a0c8" providerId="ADAL" clId="{0584C064-5630-48DB-BF3E-A3A18C46379C}" dt="2024-01-31T15:34:29.748" v="45" actId="20577"/>
      <pc:docMkLst>
        <pc:docMk/>
      </pc:docMkLst>
      <pc:sldChg chg="modSp mod">
        <pc:chgData name="a49512 Phạm Ngọc Anh" userId="cefd2df1-5fa3-4dec-87c8-c5040616a0c8" providerId="ADAL" clId="{0584C064-5630-48DB-BF3E-A3A18C46379C}" dt="2024-01-31T15:34:29.748" v="45" actId="20577"/>
        <pc:sldMkLst>
          <pc:docMk/>
          <pc:sldMk cId="0" sldId="256"/>
        </pc:sldMkLst>
        <pc:spChg chg="mod">
          <ac:chgData name="a49512 Phạm Ngọc Anh" userId="cefd2df1-5fa3-4dec-87c8-c5040616a0c8" providerId="ADAL" clId="{0584C064-5630-48DB-BF3E-A3A18C46379C}" dt="2024-01-31T15:34:29.748" v="45" actId="20577"/>
          <ac:spMkLst>
            <pc:docMk/>
            <pc:sldMk cId="0" sldId="256"/>
            <ac:spMk id="3" creationId="{CAB9AF7D-4456-5252-6C52-89EDF4404272}"/>
          </ac:spMkLst>
        </pc:spChg>
      </pc:sldChg>
    </pc:docChg>
  </pc:docChgLst>
  <pc:docChgLst>
    <pc:chgData name="a49512 Phạm Ngọc Anh" userId="cefd2df1-5fa3-4dec-87c8-c5040616a0c8" providerId="ADAL" clId="{8D156E61-0272-4E68-9F66-3830CFF29858}"/>
    <pc:docChg chg="undo custSel addSld delSld modSld modMainMaster">
      <pc:chgData name="a49512 Phạm Ngọc Anh" userId="cefd2df1-5fa3-4dec-87c8-c5040616a0c8" providerId="ADAL" clId="{8D156E61-0272-4E68-9F66-3830CFF29858}" dt="2024-01-31T16:13:46.666" v="979" actId="255"/>
      <pc:docMkLst>
        <pc:docMk/>
      </pc:docMkLst>
      <pc:sldChg chg="modSp mod 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0" sldId="256"/>
        </pc:sldMkLst>
        <pc:spChg chg="mod">
          <ac:chgData name="a49512 Phạm Ngọc Anh" userId="cefd2df1-5fa3-4dec-87c8-c5040616a0c8" providerId="ADAL" clId="{8D156E61-0272-4E68-9F66-3830CFF29858}" dt="2024-01-31T15:35:14.830" v="76" actId="1076"/>
          <ac:spMkLst>
            <pc:docMk/>
            <pc:sldMk cId="0" sldId="256"/>
            <ac:spMk id="3" creationId="{CAB9AF7D-4456-5252-6C52-89EDF4404272}"/>
          </ac:spMkLst>
        </pc:spChg>
        <pc:spChg chg="mod">
          <ac:chgData name="a49512 Phạm Ngọc Anh" userId="cefd2df1-5fa3-4dec-87c8-c5040616a0c8" providerId="ADAL" clId="{8D156E61-0272-4E68-9F66-3830CFF29858}" dt="2024-01-31T15:35:11.174" v="75" actId="1076"/>
          <ac:spMkLst>
            <pc:docMk/>
            <pc:sldMk cId="0" sldId="256"/>
            <ac:spMk id="9" creationId="{D2B0C381-AC83-477C-A42B-612BDE63DE3C}"/>
          </ac:spMkLst>
        </pc:spChg>
      </pc:sldChg>
      <pc:sldChg chg="addSp modSp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3340922502" sldId="257"/>
        </pc:sldMkLst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4" creationId="{7D2C8055-3C46-C54B-C7F2-BF3AAE7677FC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5" creationId="{C42DBFE9-6B87-1392-65FE-26E2D9742FC9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6" creationId="{D27B16F1-5EA9-73E6-44E2-14CB2F28F1F1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7" creationId="{E29C0B34-385A-5CE6-3673-DDD8D5F46C38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8" creationId="{E099C701-6A64-1724-7DBF-06853C82E33A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9" creationId="{9A3807D0-3604-FC2E-7064-7A851C734C2A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1" creationId="{B75F067D-BA51-7F4E-37D9-4B024B6E448C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2" creationId="{32D38E34-FF78-648D-52D1-C7823BF22081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3" creationId="{60AB7DD9-B5CD-B9AA-6B51-89F4973CEBFD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5" creationId="{FA74B208-3293-ACFB-CE7F-8A03FDE2AD7E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6" creationId="{FCA31675-7C5E-F096-703C-5DC44DB3677F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7" creationId="{7F2181D5-65CB-CC08-E402-8850AD44A4BA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8" creationId="{90F352F6-00F7-333E-706A-46BE726A896E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19" creationId="{410494FC-C713-5997-BE93-014A3EB014DA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20" creationId="{6DB7C666-5F64-230E-CCB7-CB8F7A8E6265}"/>
          </ac:spMkLst>
        </pc:spChg>
        <pc:spChg chg="mod">
          <ac:chgData name="a49512 Phạm Ngọc Anh" userId="cefd2df1-5fa3-4dec-87c8-c5040616a0c8" providerId="ADAL" clId="{8D156E61-0272-4E68-9F66-3830CFF29858}" dt="2024-01-31T16:06:20.480" v="356"/>
          <ac:spMkLst>
            <pc:docMk/>
            <pc:sldMk cId="3340922502" sldId="257"/>
            <ac:spMk id="21" creationId="{25024021-6601-A39F-8457-FA3CA7BCDFC7}"/>
          </ac:spMkLst>
        </pc:spChg>
        <pc:spChg chg="add mod">
          <ac:chgData name="a49512 Phạm Ngọc Anh" userId="cefd2df1-5fa3-4dec-87c8-c5040616a0c8" providerId="ADAL" clId="{8D156E61-0272-4E68-9F66-3830CFF29858}" dt="2024-01-31T16:06:59.804" v="361" actId="1076"/>
          <ac:spMkLst>
            <pc:docMk/>
            <pc:sldMk cId="3340922502" sldId="257"/>
            <ac:spMk id="22" creationId="{845BBAB1-D9E7-EBEE-8F71-918D89F271D6}"/>
          </ac:spMkLst>
        </pc:spChg>
        <pc:spChg chg="add mod">
          <ac:chgData name="a49512 Phạm Ngọc Anh" userId="cefd2df1-5fa3-4dec-87c8-c5040616a0c8" providerId="ADAL" clId="{8D156E61-0272-4E68-9F66-3830CFF29858}" dt="2024-01-31T16:07:25.042" v="366" actId="1076"/>
          <ac:spMkLst>
            <pc:docMk/>
            <pc:sldMk cId="3340922502" sldId="257"/>
            <ac:spMk id="23" creationId="{9246EA33-AFA3-2111-E631-10CB5B3FE0AA}"/>
          </ac:spMkLst>
        </pc:spChg>
        <pc:spChg chg="add mod">
          <ac:chgData name="a49512 Phạm Ngọc Anh" userId="cefd2df1-5fa3-4dec-87c8-c5040616a0c8" providerId="ADAL" clId="{8D156E61-0272-4E68-9F66-3830CFF29858}" dt="2024-01-31T16:06:59.804" v="361" actId="1076"/>
          <ac:spMkLst>
            <pc:docMk/>
            <pc:sldMk cId="3340922502" sldId="257"/>
            <ac:spMk id="24" creationId="{31B64857-7422-8B38-B390-2D9F117621C4}"/>
          </ac:spMkLst>
        </pc:spChg>
        <pc:spChg chg="add mod">
          <ac:chgData name="a49512 Phạm Ngọc Anh" userId="cefd2df1-5fa3-4dec-87c8-c5040616a0c8" providerId="ADAL" clId="{8D156E61-0272-4E68-9F66-3830CFF29858}" dt="2024-01-31T16:07:04.310" v="362" actId="1076"/>
          <ac:spMkLst>
            <pc:docMk/>
            <pc:sldMk cId="3340922502" sldId="257"/>
            <ac:spMk id="25" creationId="{9AE94140-9978-716D-741C-AEF9F7FA11CB}"/>
          </ac:spMkLst>
        </pc:spChg>
        <pc:grpChg chg="add mod">
          <ac:chgData name="a49512 Phạm Ngọc Anh" userId="cefd2df1-5fa3-4dec-87c8-c5040616a0c8" providerId="ADAL" clId="{8D156E61-0272-4E68-9F66-3830CFF29858}" dt="2024-01-31T16:06:59.804" v="361" actId="1076"/>
          <ac:grpSpMkLst>
            <pc:docMk/>
            <pc:sldMk cId="3340922502" sldId="257"/>
            <ac:grpSpMk id="2" creationId="{9FC7EC43-D1C0-404F-2667-33330DAC381B}"/>
          </ac:grpSpMkLst>
        </pc:grpChg>
        <pc:grpChg chg="add mod">
          <ac:chgData name="a49512 Phạm Ngọc Anh" userId="cefd2df1-5fa3-4dec-87c8-c5040616a0c8" providerId="ADAL" clId="{8D156E61-0272-4E68-9F66-3830CFF29858}" dt="2024-01-31T16:06:59.804" v="361" actId="1076"/>
          <ac:grpSpMkLst>
            <pc:docMk/>
            <pc:sldMk cId="3340922502" sldId="257"/>
            <ac:grpSpMk id="10" creationId="{D22BCFE5-1941-3C1C-C7A5-51B15744C5AB}"/>
          </ac:grpSpMkLst>
        </pc:grpChg>
        <pc:grpChg chg="add mod">
          <ac:chgData name="a49512 Phạm Ngọc Anh" userId="cefd2df1-5fa3-4dec-87c8-c5040616a0c8" providerId="ADAL" clId="{8D156E61-0272-4E68-9F66-3830CFF29858}" dt="2024-01-31T16:07:25.042" v="366" actId="1076"/>
          <ac:grpSpMkLst>
            <pc:docMk/>
            <pc:sldMk cId="3340922502" sldId="257"/>
            <ac:grpSpMk id="14" creationId="{C4BD500E-B294-273A-FAD8-BD2516D8FBE7}"/>
          </ac:grpSpMkLst>
        </pc:grpChg>
      </pc:sldChg>
      <pc:sldChg chg="del">
        <pc:chgData name="a49512 Phạm Ngọc Anh" userId="cefd2df1-5fa3-4dec-87c8-c5040616a0c8" providerId="ADAL" clId="{8D156E61-0272-4E68-9F66-3830CFF29858}" dt="2024-01-31T16:06:07.263" v="355" actId="47"/>
        <pc:sldMkLst>
          <pc:docMk/>
          <pc:sldMk cId="229284654" sldId="258"/>
        </pc:sldMkLst>
      </pc:sldChg>
      <pc:sldChg chg="addSp modSp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2256521950" sldId="259"/>
        </pc:sldMkLst>
        <pc:spChg chg="add mod">
          <ac:chgData name="a49512 Phạm Ngọc Anh" userId="cefd2df1-5fa3-4dec-87c8-c5040616a0c8" providerId="ADAL" clId="{8D156E61-0272-4E68-9F66-3830CFF29858}" dt="2024-01-31T15:38:30.640" v="82" actId="14100"/>
          <ac:spMkLst>
            <pc:docMk/>
            <pc:sldMk cId="2256521950" sldId="259"/>
            <ac:spMk id="2" creationId="{7FC0BB74-E916-7318-DDA2-7E34455B0C91}"/>
          </ac:spMkLst>
        </pc:spChg>
        <pc:spChg chg="mod">
          <ac:chgData name="a49512 Phạm Ngọc Anh" userId="cefd2df1-5fa3-4dec-87c8-c5040616a0c8" providerId="ADAL" clId="{8D156E61-0272-4E68-9F66-3830CFF29858}" dt="2024-01-31T15:38:05.203" v="78"/>
          <ac:spMkLst>
            <pc:docMk/>
            <pc:sldMk cId="2256521950" sldId="259"/>
            <ac:spMk id="6" creationId="{50442EF4-0C33-8BCF-7351-0CAB6DBA66EA}"/>
          </ac:spMkLst>
        </pc:spChg>
        <pc:spChg chg="add mod">
          <ac:chgData name="a49512 Phạm Ngọc Anh" userId="cefd2df1-5fa3-4dec-87c8-c5040616a0c8" providerId="ADAL" clId="{8D156E61-0272-4E68-9F66-3830CFF29858}" dt="2024-01-31T15:38:35.984" v="83" actId="1076"/>
          <ac:spMkLst>
            <pc:docMk/>
            <pc:sldMk cId="2256521950" sldId="259"/>
            <ac:spMk id="8" creationId="{70BB24AF-12FA-D8A9-39A1-5A83DF56E4AD}"/>
          </ac:spMkLst>
        </pc:spChg>
        <pc:spChg chg="add mod">
          <ac:chgData name="a49512 Phạm Ngọc Anh" userId="cefd2df1-5fa3-4dec-87c8-c5040616a0c8" providerId="ADAL" clId="{8D156E61-0272-4E68-9F66-3830CFF29858}" dt="2024-01-31T15:38:54.355" v="87" actId="1076"/>
          <ac:spMkLst>
            <pc:docMk/>
            <pc:sldMk cId="2256521950" sldId="259"/>
            <ac:spMk id="9" creationId="{9B503E48-004F-7B70-55E5-FCB437BEF79B}"/>
          </ac:spMkLst>
        </pc:spChg>
        <pc:spChg chg="add mod">
          <ac:chgData name="a49512 Phạm Ngọc Anh" userId="cefd2df1-5fa3-4dec-87c8-c5040616a0c8" providerId="ADAL" clId="{8D156E61-0272-4E68-9F66-3830CFF29858}" dt="2024-01-31T15:39:01.247" v="89" actId="1076"/>
          <ac:spMkLst>
            <pc:docMk/>
            <pc:sldMk cId="2256521950" sldId="259"/>
            <ac:spMk id="10" creationId="{91230170-903C-6954-BA2E-73DC32132CE9}"/>
          </ac:spMkLst>
        </pc:spChg>
        <pc:grpChg chg="add mod">
          <ac:chgData name="a49512 Phạm Ngọc Anh" userId="cefd2df1-5fa3-4dec-87c8-c5040616a0c8" providerId="ADAL" clId="{8D156E61-0272-4E68-9F66-3830CFF29858}" dt="2024-01-31T15:38:50.419" v="86" actId="1076"/>
          <ac:grpSpMkLst>
            <pc:docMk/>
            <pc:sldMk cId="2256521950" sldId="259"/>
            <ac:grpSpMk id="4" creationId="{E53C97E5-7B3A-29E1-9F72-7AE2A3A696C3}"/>
          </ac:grpSpMkLst>
        </pc:grpChg>
        <pc:picChg chg="add mod">
          <ac:chgData name="a49512 Phạm Ngọc Anh" userId="cefd2df1-5fa3-4dec-87c8-c5040616a0c8" providerId="ADAL" clId="{8D156E61-0272-4E68-9F66-3830CFF29858}" dt="2024-01-31T15:38:35.984" v="83" actId="1076"/>
          <ac:picMkLst>
            <pc:docMk/>
            <pc:sldMk cId="2256521950" sldId="259"/>
            <ac:picMk id="3" creationId="{79F27110-0DC4-764D-150D-DFD01D2B9B37}"/>
          </ac:picMkLst>
        </pc:picChg>
        <pc:picChg chg="mod">
          <ac:chgData name="a49512 Phạm Ngọc Anh" userId="cefd2df1-5fa3-4dec-87c8-c5040616a0c8" providerId="ADAL" clId="{8D156E61-0272-4E68-9F66-3830CFF29858}" dt="2024-01-31T15:38:05.203" v="78"/>
          <ac:picMkLst>
            <pc:docMk/>
            <pc:sldMk cId="2256521950" sldId="259"/>
            <ac:picMk id="5" creationId="{AE40C23F-7F6E-8EF5-71DB-55D5132D502F}"/>
          </ac:picMkLst>
        </pc:picChg>
        <pc:picChg chg="add mod">
          <ac:chgData name="a49512 Phạm Ngọc Anh" userId="cefd2df1-5fa3-4dec-87c8-c5040616a0c8" providerId="ADAL" clId="{8D156E61-0272-4E68-9F66-3830CFF29858}" dt="2024-01-31T15:38:57.488" v="88" actId="1076"/>
          <ac:picMkLst>
            <pc:docMk/>
            <pc:sldMk cId="2256521950" sldId="259"/>
            <ac:picMk id="7" creationId="{6553AF96-2738-739C-CC67-2F3EBD4FEE1B}"/>
          </ac:picMkLst>
        </pc:picChg>
      </pc:sldChg>
      <pc:sldChg chg="addSp delSp modSp del mod modAnim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3195893350" sldId="260"/>
        </pc:sldMkLst>
        <pc:spChg chg="mod">
          <ac:chgData name="a49512 Phạm Ngọc Anh" userId="cefd2df1-5fa3-4dec-87c8-c5040616a0c8" providerId="ADAL" clId="{8D156E61-0272-4E68-9F66-3830CFF29858}" dt="2024-01-31T15:39:30.504" v="99"/>
          <ac:spMkLst>
            <pc:docMk/>
            <pc:sldMk cId="3195893350" sldId="260"/>
            <ac:spMk id="4" creationId="{68B17332-6313-6CEB-DA6B-45C5D9F67BA9}"/>
          </ac:spMkLst>
        </pc:spChg>
        <pc:spChg chg="add mod">
          <ac:chgData name="a49512 Phạm Ngọc Anh" userId="cefd2df1-5fa3-4dec-87c8-c5040616a0c8" providerId="ADAL" clId="{8D156E61-0272-4E68-9F66-3830CFF29858}" dt="2024-01-31T15:45:48.796" v="114" actId="1076"/>
          <ac:spMkLst>
            <pc:docMk/>
            <pc:sldMk cId="3195893350" sldId="260"/>
            <ac:spMk id="5" creationId="{06F8B8F9-6B2C-0D01-CB8B-B7E430BF6A09}"/>
          </ac:spMkLst>
        </pc:spChg>
        <pc:grpChg chg="add mod">
          <ac:chgData name="a49512 Phạm Ngọc Anh" userId="cefd2df1-5fa3-4dec-87c8-c5040616a0c8" providerId="ADAL" clId="{8D156E61-0272-4E68-9F66-3830CFF29858}" dt="2024-01-31T15:45:42.370" v="112" actId="1076"/>
          <ac:grpSpMkLst>
            <pc:docMk/>
            <pc:sldMk cId="3195893350" sldId="260"/>
            <ac:grpSpMk id="2" creationId="{8300D63A-E427-397D-DE5B-4CC132B7B538}"/>
          </ac:grpSpMkLst>
        </pc:grpChg>
        <pc:picChg chg="mod">
          <ac:chgData name="a49512 Phạm Ngọc Anh" userId="cefd2df1-5fa3-4dec-87c8-c5040616a0c8" providerId="ADAL" clId="{8D156E61-0272-4E68-9F66-3830CFF29858}" dt="2024-01-31T15:39:30.504" v="99"/>
          <ac:picMkLst>
            <pc:docMk/>
            <pc:sldMk cId="3195893350" sldId="260"/>
            <ac:picMk id="3" creationId="{7191FE3D-C573-66F7-C585-31C555F2F50B}"/>
          </ac:picMkLst>
        </pc:picChg>
        <pc:picChg chg="add del mod">
          <ac:chgData name="a49512 Phạm Ngọc Anh" userId="cefd2df1-5fa3-4dec-87c8-c5040616a0c8" providerId="ADAL" clId="{8D156E61-0272-4E68-9F66-3830CFF29858}" dt="2024-01-31T15:45:28.261" v="108" actId="478"/>
          <ac:picMkLst>
            <pc:docMk/>
            <pc:sldMk cId="3195893350" sldId="260"/>
            <ac:picMk id="6" creationId="{A9B835FB-772F-95BF-8DC3-0E5A84A2D0C2}"/>
          </ac:picMkLst>
        </pc:picChg>
        <pc:picChg chg="add mod">
          <ac:chgData name="a49512 Phạm Ngọc Anh" userId="cefd2df1-5fa3-4dec-87c8-c5040616a0c8" providerId="ADAL" clId="{8D156E61-0272-4E68-9F66-3830CFF29858}" dt="2024-01-31T15:45:45.480" v="113" actId="1076"/>
          <ac:picMkLst>
            <pc:docMk/>
            <pc:sldMk cId="3195893350" sldId="260"/>
            <ac:picMk id="8" creationId="{6E4E2680-ABB0-4899-8BA2-05C6336A7693}"/>
          </ac:picMkLst>
        </pc:picChg>
      </pc:sldChg>
      <pc:sldChg chg="addSp modSp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49648045" sldId="261"/>
        </pc:sldMkLst>
        <pc:spChg chg="mod">
          <ac:chgData name="a49512 Phạm Ngọc Anh" userId="cefd2df1-5fa3-4dec-87c8-c5040616a0c8" providerId="ADAL" clId="{8D156E61-0272-4E68-9F66-3830CFF29858}" dt="2024-01-31T15:47:11.559" v="139"/>
          <ac:spMkLst>
            <pc:docMk/>
            <pc:sldMk cId="49648045" sldId="261"/>
            <ac:spMk id="4" creationId="{A6B93A3D-C416-47A9-1B61-941B0457C07B}"/>
          </ac:spMkLst>
        </pc:spChg>
        <pc:spChg chg="add mod">
          <ac:chgData name="a49512 Phạm Ngọc Anh" userId="cefd2df1-5fa3-4dec-87c8-c5040616a0c8" providerId="ADAL" clId="{8D156E61-0272-4E68-9F66-3830CFF29858}" dt="2024-01-31T15:47:11.559" v="139"/>
          <ac:spMkLst>
            <pc:docMk/>
            <pc:sldMk cId="49648045" sldId="261"/>
            <ac:spMk id="5" creationId="{1F796D0E-0621-C7BD-C9B8-39619216775C}"/>
          </ac:spMkLst>
        </pc:spChg>
        <pc:grpChg chg="add mod">
          <ac:chgData name="a49512 Phạm Ngọc Anh" userId="cefd2df1-5fa3-4dec-87c8-c5040616a0c8" providerId="ADAL" clId="{8D156E61-0272-4E68-9F66-3830CFF29858}" dt="2024-01-31T15:47:11.559" v="139"/>
          <ac:grpSpMkLst>
            <pc:docMk/>
            <pc:sldMk cId="49648045" sldId="261"/>
            <ac:grpSpMk id="2" creationId="{42080FD8-90E5-727B-7EDF-71B31F15BF90}"/>
          </ac:grpSpMkLst>
        </pc:grpChg>
        <pc:picChg chg="mod">
          <ac:chgData name="a49512 Phạm Ngọc Anh" userId="cefd2df1-5fa3-4dec-87c8-c5040616a0c8" providerId="ADAL" clId="{8D156E61-0272-4E68-9F66-3830CFF29858}" dt="2024-01-31T15:47:11.559" v="139"/>
          <ac:picMkLst>
            <pc:docMk/>
            <pc:sldMk cId="49648045" sldId="261"/>
            <ac:picMk id="3" creationId="{09ED75D4-BC64-7EFE-B585-DDC8C79DD3D1}"/>
          </ac:picMkLst>
        </pc:picChg>
        <pc:picChg chg="add mod">
          <ac:chgData name="a49512 Phạm Ngọc Anh" userId="cefd2df1-5fa3-4dec-87c8-c5040616a0c8" providerId="ADAL" clId="{8D156E61-0272-4E68-9F66-3830CFF29858}" dt="2024-01-31T15:47:11.559" v="139"/>
          <ac:picMkLst>
            <pc:docMk/>
            <pc:sldMk cId="49648045" sldId="261"/>
            <ac:picMk id="6" creationId="{E2F846BF-044A-EE32-B651-347232BC6151}"/>
          </ac:picMkLst>
        </pc:picChg>
      </pc:sldChg>
      <pc:sldChg chg="del">
        <pc:chgData name="a49512 Phạm Ngọc Anh" userId="cefd2df1-5fa3-4dec-87c8-c5040616a0c8" providerId="ADAL" clId="{8D156E61-0272-4E68-9F66-3830CFF29858}" dt="2024-01-31T16:06:07.263" v="355" actId="47"/>
        <pc:sldMkLst>
          <pc:docMk/>
          <pc:sldMk cId="3705964229" sldId="262"/>
        </pc:sldMkLst>
      </pc:sldChg>
      <pc:sldChg chg="modSp del">
        <pc:chgData name="a49512 Phạm Ngọc Anh" userId="cefd2df1-5fa3-4dec-87c8-c5040616a0c8" providerId="ADAL" clId="{8D156E61-0272-4E68-9F66-3830CFF29858}" dt="2024-01-31T15:47:27.162" v="141" actId="47"/>
        <pc:sldMkLst>
          <pc:docMk/>
          <pc:sldMk cId="590003877" sldId="263"/>
        </pc:sldMkLst>
        <pc:picChg chg="mod">
          <ac:chgData name="a49512 Phạm Ngọc Anh" userId="cefd2df1-5fa3-4dec-87c8-c5040616a0c8" providerId="ADAL" clId="{8D156E61-0272-4E68-9F66-3830CFF29858}" dt="2024-01-31T15:39:15.910" v="90"/>
          <ac:picMkLst>
            <pc:docMk/>
            <pc:sldMk cId="590003877" sldId="263"/>
            <ac:picMk id="4" creationId="{8C4E7F9C-6603-2CDD-E70A-77B9520E8FB9}"/>
          </ac:picMkLst>
        </pc:picChg>
      </pc:sldChg>
      <pc:sldChg chg="modSp 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2854851364" sldId="264"/>
        </pc:sldMkLst>
        <pc:picChg chg="mod">
          <ac:chgData name="a49512 Phạm Ngọc Anh" userId="cefd2df1-5fa3-4dec-87c8-c5040616a0c8" providerId="ADAL" clId="{8D156E61-0272-4E68-9F66-3830CFF29858}" dt="2024-01-31T15:37:26.426" v="77"/>
          <ac:picMkLst>
            <pc:docMk/>
            <pc:sldMk cId="2854851364" sldId="264"/>
            <ac:picMk id="2" creationId="{C2ECD5E8-016F-6856-4551-50AF3133F651}"/>
          </ac:picMkLst>
        </pc:picChg>
      </pc:sldChg>
      <pc:sldChg chg="modSp 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3500024895" sldId="265"/>
        </pc:sldMkLst>
        <pc:picChg chg="mod">
          <ac:chgData name="a49512 Phạm Ngọc Anh" userId="cefd2df1-5fa3-4dec-87c8-c5040616a0c8" providerId="ADAL" clId="{8D156E61-0272-4E68-9F66-3830CFF29858}" dt="2024-01-31T15:46:52.306" v="124"/>
          <ac:picMkLst>
            <pc:docMk/>
            <pc:sldMk cId="3500024895" sldId="265"/>
            <ac:picMk id="2" creationId="{E8576635-D448-A6BA-573A-9907606AD916}"/>
          </ac:picMkLst>
        </pc:picChg>
      </pc:sldChg>
      <pc:sldChg chg="del">
        <pc:chgData name="a49512 Phạm Ngọc Anh" userId="cefd2df1-5fa3-4dec-87c8-c5040616a0c8" providerId="ADAL" clId="{8D156E61-0272-4E68-9F66-3830CFF29858}" dt="2024-01-31T16:06:07.263" v="355" actId="47"/>
        <pc:sldMkLst>
          <pc:docMk/>
          <pc:sldMk cId="1780225098" sldId="266"/>
        </pc:sldMkLst>
      </pc:sldChg>
      <pc:sldChg chg="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0" sldId="267"/>
        </pc:sldMkLst>
      </pc:sldChg>
      <pc:sldChg chg="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2475335661" sldId="270"/>
        </pc:sldMkLst>
      </pc:sldChg>
      <pc:sldChg chg="modTransition">
        <pc:chgData name="a49512 Phạm Ngọc Anh" userId="cefd2df1-5fa3-4dec-87c8-c5040616a0c8" providerId="ADAL" clId="{8D156E61-0272-4E68-9F66-3830CFF29858}" dt="2024-01-31T16:07:30.844" v="369"/>
        <pc:sldMkLst>
          <pc:docMk/>
          <pc:sldMk cId="3651060965" sldId="271"/>
        </pc:sldMkLst>
      </pc:sldChg>
      <pc:sldChg chg="addSp modSp add del mod modAnim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2976304986" sldId="272"/>
        </pc:sldMkLst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2" creationId="{C0CFDF7E-9872-733D-E596-EBC2DE78F439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3" creationId="{3722865B-90EF-4A61-EBFC-C3E7EC0597CE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4" creationId="{77E5C742-A175-813B-AF52-2F8AF68AA131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5" creationId="{F8384860-5BBF-1521-739B-9E25386F1268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6" creationId="{A4D4BC54-DD33-6A3A-E35E-4F181F38E2E2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7" creationId="{4698B2F4-2F40-BCC0-E14B-0F2F3C85A0EF}"/>
          </ac:spMkLst>
        </pc:spChg>
        <pc:spChg chg="add mod">
          <ac:chgData name="a49512 Phạm Ngọc Anh" userId="cefd2df1-5fa3-4dec-87c8-c5040616a0c8" providerId="ADAL" clId="{8D156E61-0272-4E68-9F66-3830CFF29858}" dt="2024-01-31T15:46:31.015" v="123" actId="1076"/>
          <ac:spMkLst>
            <pc:docMk/>
            <pc:sldMk cId="2976304986" sldId="272"/>
            <ac:spMk id="8" creationId="{0B3D2E95-FB86-802E-62E3-1D50CB2F8023}"/>
          </ac:spMkLst>
        </pc:spChg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3720142073" sldId="273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1715125578" sldId="274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2017664683" sldId="275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3672970730" sldId="276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1278466275" sldId="277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1478270711" sldId="278"/>
        </pc:sldMkLst>
      </pc:sldChg>
      <pc:sldChg chg="add del">
        <pc:chgData name="a49512 Phạm Ngọc Anh" userId="cefd2df1-5fa3-4dec-87c8-c5040616a0c8" providerId="ADAL" clId="{8D156E61-0272-4E68-9F66-3830CFF29858}" dt="2024-01-31T15:47:24.173" v="140" actId="47"/>
        <pc:sldMkLst>
          <pc:docMk/>
          <pc:sldMk cId="1510593380" sldId="279"/>
        </pc:sldMkLst>
      </pc:sldChg>
      <pc:sldChg chg="addSp modSp add mod modTransition modAnim">
        <pc:chgData name="a49512 Phạm Ngọc Anh" userId="cefd2df1-5fa3-4dec-87c8-c5040616a0c8" providerId="ADAL" clId="{8D156E61-0272-4E68-9F66-3830CFF29858}" dt="2024-01-31T16:13:46.666" v="979" actId="255"/>
        <pc:sldMkLst>
          <pc:docMk/>
          <pc:sldMk cId="1949486332" sldId="280"/>
        </pc:sldMkLst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2" creationId="{D2D75C2B-2636-9762-E122-ACC41D547F2C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3" creationId="{567800CC-C2E0-6FDF-0FDC-1EFFBA957354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4" creationId="{C551B3F9-AC81-9F8C-0AC1-D3082F81C048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5" creationId="{ECB147EF-5850-7AD9-A03D-29630461FE05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6" creationId="{F895CD79-4075-FED7-094E-97CB0B1C22A4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7" creationId="{942A28BC-7AD1-BA6B-A6BE-79B1D0A64E0A}"/>
          </ac:spMkLst>
        </pc:spChg>
        <pc:spChg chg="add mod">
          <ac:chgData name="a49512 Phạm Ngọc Anh" userId="cefd2df1-5fa3-4dec-87c8-c5040616a0c8" providerId="ADAL" clId="{8D156E61-0272-4E68-9F66-3830CFF29858}" dt="2024-01-31T16:13:46.666" v="979" actId="255"/>
          <ac:spMkLst>
            <pc:docMk/>
            <pc:sldMk cId="1949486332" sldId="280"/>
            <ac:spMk id="8" creationId="{7051AD07-856C-A29E-1A45-56CAC8704FD8}"/>
          </ac:spMkLst>
        </pc:sp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4245809590" sldId="281"/>
        </pc:sldMkLst>
        <pc:spChg chg="add mod">
          <ac:chgData name="a49512 Phạm Ngọc Anh" userId="cefd2df1-5fa3-4dec-87c8-c5040616a0c8" providerId="ADAL" clId="{8D156E61-0272-4E68-9F66-3830CFF29858}" dt="2024-01-31T15:49:14.776" v="161" actId="1076"/>
          <ac:spMkLst>
            <pc:docMk/>
            <pc:sldMk cId="4245809590" sldId="281"/>
            <ac:spMk id="2" creationId="{B335F3FF-15D0-38EB-F545-7BDECF3E432A}"/>
          </ac:spMkLst>
        </pc:spChg>
        <pc:spChg chg="mod">
          <ac:chgData name="a49512 Phạm Ngọc Anh" userId="cefd2df1-5fa3-4dec-87c8-c5040616a0c8" providerId="ADAL" clId="{8D156E61-0272-4E68-9F66-3830CFF29858}" dt="2024-01-31T15:48:55.460" v="158" actId="1076"/>
          <ac:spMkLst>
            <pc:docMk/>
            <pc:sldMk cId="4245809590" sldId="281"/>
            <ac:spMk id="4" creationId="{2E5114AF-60CA-9F38-FBFD-3806EC1FD23B}"/>
          </ac:spMkLst>
        </pc:spChg>
        <pc:spChg chg="mod">
          <ac:chgData name="a49512 Phạm Ngọc Anh" userId="cefd2df1-5fa3-4dec-87c8-c5040616a0c8" providerId="ADAL" clId="{8D156E61-0272-4E68-9F66-3830CFF29858}" dt="2024-01-31T15:48:19.834" v="146" actId="255"/>
          <ac:spMkLst>
            <pc:docMk/>
            <pc:sldMk cId="4245809590" sldId="281"/>
            <ac:spMk id="7" creationId="{2ACC6146-45D1-6A8A-BCEF-3128658902F0}"/>
          </ac:spMkLst>
        </pc:spChg>
        <pc:spChg chg="mod">
          <ac:chgData name="a49512 Phạm Ngọc Anh" userId="cefd2df1-5fa3-4dec-87c8-c5040616a0c8" providerId="ADAL" clId="{8D156E61-0272-4E68-9F66-3830CFF29858}" dt="2024-01-31T15:48:19.834" v="146" actId="255"/>
          <ac:spMkLst>
            <pc:docMk/>
            <pc:sldMk cId="4245809590" sldId="281"/>
            <ac:spMk id="10" creationId="{B619612B-B69D-82D6-4688-8371316DC5B9}"/>
          </ac:spMkLst>
        </pc:spChg>
        <pc:grpChg chg="add mod">
          <ac:chgData name="a49512 Phạm Ngọc Anh" userId="cefd2df1-5fa3-4dec-87c8-c5040616a0c8" providerId="ADAL" clId="{8D156E61-0272-4E68-9F66-3830CFF29858}" dt="2024-01-31T15:48:58.459" v="159" actId="1076"/>
          <ac:grpSpMkLst>
            <pc:docMk/>
            <pc:sldMk cId="4245809590" sldId="281"/>
            <ac:grpSpMk id="3" creationId="{F55BB945-DC3B-72D7-1E99-C915717C34BB}"/>
          </ac:grpSpMkLst>
        </pc:grpChg>
        <pc:grpChg chg="add mod">
          <ac:chgData name="a49512 Phạm Ngọc Anh" userId="cefd2df1-5fa3-4dec-87c8-c5040616a0c8" providerId="ADAL" clId="{8D156E61-0272-4E68-9F66-3830CFF29858}" dt="2024-01-31T15:49:11.115" v="160" actId="1076"/>
          <ac:grpSpMkLst>
            <pc:docMk/>
            <pc:sldMk cId="4245809590" sldId="281"/>
            <ac:grpSpMk id="6" creationId="{3A551035-5661-FD62-58EE-AE20E19B5022}"/>
          </ac:grpSpMkLst>
        </pc:grpChg>
        <pc:grpChg chg="add mod">
          <ac:chgData name="a49512 Phạm Ngọc Anh" userId="cefd2df1-5fa3-4dec-87c8-c5040616a0c8" providerId="ADAL" clId="{8D156E61-0272-4E68-9F66-3830CFF29858}" dt="2024-01-31T15:48:50.968" v="156" actId="1076"/>
          <ac:grpSpMkLst>
            <pc:docMk/>
            <pc:sldMk cId="4245809590" sldId="281"/>
            <ac:grpSpMk id="9" creationId="{93D3D389-D7EA-BAE3-0127-731FD3C65AB3}"/>
          </ac:grpSpMkLst>
        </pc:grpChg>
        <pc:picChg chg="mod">
          <ac:chgData name="a49512 Phạm Ngọc Anh" userId="cefd2df1-5fa3-4dec-87c8-c5040616a0c8" providerId="ADAL" clId="{8D156E61-0272-4E68-9F66-3830CFF29858}" dt="2024-01-31T15:48:35.464" v="152" actId="1076"/>
          <ac:picMkLst>
            <pc:docMk/>
            <pc:sldMk cId="4245809590" sldId="281"/>
            <ac:picMk id="5" creationId="{DA26A3E2-3AF3-E68F-A956-74DE5F643E04}"/>
          </ac:picMkLst>
        </pc:picChg>
        <pc:picChg chg="mod">
          <ac:chgData name="a49512 Phạm Ngọc Anh" userId="cefd2df1-5fa3-4dec-87c8-c5040616a0c8" providerId="ADAL" clId="{8D156E61-0272-4E68-9F66-3830CFF29858}" dt="2024-01-31T15:48:42.933" v="154" actId="1076"/>
          <ac:picMkLst>
            <pc:docMk/>
            <pc:sldMk cId="4245809590" sldId="281"/>
            <ac:picMk id="8" creationId="{68F85127-B830-2420-EE1A-FAB0EAD24858}"/>
          </ac:picMkLst>
        </pc:picChg>
        <pc:picChg chg="mod">
          <ac:chgData name="a49512 Phạm Ngọc Anh" userId="cefd2df1-5fa3-4dec-87c8-c5040616a0c8" providerId="ADAL" clId="{8D156E61-0272-4E68-9F66-3830CFF29858}" dt="2024-01-31T15:48:14.586" v="144"/>
          <ac:picMkLst>
            <pc:docMk/>
            <pc:sldMk cId="4245809590" sldId="281"/>
            <ac:picMk id="11" creationId="{A3748E32-00D0-D52B-9A6B-8590302F4B95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1058181095" sldId="282"/>
        </pc:sldMkLst>
        <pc:spChg chg="mod">
          <ac:chgData name="a49512 Phạm Ngọc Anh" userId="cefd2df1-5fa3-4dec-87c8-c5040616a0c8" providerId="ADAL" clId="{8D156E61-0272-4E68-9F66-3830CFF29858}" dt="2024-01-31T15:49:35.853" v="165" actId="255"/>
          <ac:spMkLst>
            <pc:docMk/>
            <pc:sldMk cId="1058181095" sldId="282"/>
            <ac:spMk id="3" creationId="{EDDD2F11-B90C-B443-7C19-D18FC24835DF}"/>
          </ac:spMkLst>
        </pc:spChg>
        <pc:spChg chg="mod">
          <ac:chgData name="a49512 Phạm Ngọc Anh" userId="cefd2df1-5fa3-4dec-87c8-c5040616a0c8" providerId="ADAL" clId="{8D156E61-0272-4E68-9F66-3830CFF29858}" dt="2024-01-31T15:49:51.976" v="169" actId="14100"/>
          <ac:spMkLst>
            <pc:docMk/>
            <pc:sldMk cId="1058181095" sldId="282"/>
            <ac:spMk id="6" creationId="{8586AAC9-A256-3164-C792-8AE1FE49B70F}"/>
          </ac:spMkLst>
        </pc:spChg>
        <pc:grpChg chg="add mod">
          <ac:chgData name="a49512 Phạm Ngọc Anh" userId="cefd2df1-5fa3-4dec-87c8-c5040616a0c8" providerId="ADAL" clId="{8D156E61-0272-4E68-9F66-3830CFF29858}" dt="2024-01-31T15:49:42.271" v="167" actId="1076"/>
          <ac:grpSpMkLst>
            <pc:docMk/>
            <pc:sldMk cId="1058181095" sldId="282"/>
            <ac:grpSpMk id="2" creationId="{A5FD7507-40CA-5154-2806-CBC0ABD6E0C8}"/>
          </ac:grpSpMkLst>
        </pc:grpChg>
        <pc:grpChg chg="add mod">
          <ac:chgData name="a49512 Phạm Ngọc Anh" userId="cefd2df1-5fa3-4dec-87c8-c5040616a0c8" providerId="ADAL" clId="{8D156E61-0272-4E68-9F66-3830CFF29858}" dt="2024-01-31T15:50:03.551" v="173" actId="1076"/>
          <ac:grpSpMkLst>
            <pc:docMk/>
            <pc:sldMk cId="1058181095" sldId="282"/>
            <ac:grpSpMk id="5" creationId="{A4C40D54-1D61-B703-BE18-5A6572575BC2}"/>
          </ac:grpSpMkLst>
        </pc:grpChg>
        <pc:picChg chg="mod">
          <ac:chgData name="a49512 Phạm Ngọc Anh" userId="cefd2df1-5fa3-4dec-87c8-c5040616a0c8" providerId="ADAL" clId="{8D156E61-0272-4E68-9F66-3830CFF29858}" dt="2024-01-31T15:49:32.312" v="163"/>
          <ac:picMkLst>
            <pc:docMk/>
            <pc:sldMk cId="1058181095" sldId="282"/>
            <ac:picMk id="4" creationId="{E1D8EEE0-9352-0F2A-9FF7-7495FAD7E233}"/>
          </ac:picMkLst>
        </pc:picChg>
        <pc:picChg chg="mod">
          <ac:chgData name="a49512 Phạm Ngọc Anh" userId="cefd2df1-5fa3-4dec-87c8-c5040616a0c8" providerId="ADAL" clId="{8D156E61-0272-4E68-9F66-3830CFF29858}" dt="2024-01-31T15:49:59.719" v="172" actId="1076"/>
          <ac:picMkLst>
            <pc:docMk/>
            <pc:sldMk cId="1058181095" sldId="282"/>
            <ac:picMk id="7" creationId="{D275B3BD-22E9-BCF1-3D88-105313943CCC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502587358" sldId="283"/>
        </pc:sldMkLst>
        <pc:spChg chg="add mod">
          <ac:chgData name="a49512 Phạm Ngọc Anh" userId="cefd2df1-5fa3-4dec-87c8-c5040616a0c8" providerId="ADAL" clId="{8D156E61-0272-4E68-9F66-3830CFF29858}" dt="2024-01-31T15:50:29.976" v="181" actId="255"/>
          <ac:spMkLst>
            <pc:docMk/>
            <pc:sldMk cId="502587358" sldId="283"/>
            <ac:spMk id="2" creationId="{9617DEF6-D09B-1986-5EFC-D6B8B6CE35FB}"/>
          </ac:spMkLst>
        </pc:spChg>
        <pc:spChg chg="add mod">
          <ac:chgData name="a49512 Phạm Ngọc Anh" userId="cefd2df1-5fa3-4dec-87c8-c5040616a0c8" providerId="ADAL" clId="{8D156E61-0272-4E68-9F66-3830CFF29858}" dt="2024-01-31T15:50:29.976" v="181" actId="255"/>
          <ac:spMkLst>
            <pc:docMk/>
            <pc:sldMk cId="502587358" sldId="283"/>
            <ac:spMk id="4" creationId="{934263B8-9E73-E8FE-04D7-4C24EB440E75}"/>
          </ac:spMkLst>
        </pc:spChg>
        <pc:spChg chg="add mod">
          <ac:chgData name="a49512 Phạm Ngọc Anh" userId="cefd2df1-5fa3-4dec-87c8-c5040616a0c8" providerId="ADAL" clId="{8D156E61-0272-4E68-9F66-3830CFF29858}" dt="2024-01-31T15:50:18.632" v="178" actId="1076"/>
          <ac:spMkLst>
            <pc:docMk/>
            <pc:sldMk cId="502587358" sldId="283"/>
            <ac:spMk id="5" creationId="{2B920C94-315B-3CF5-7D7C-2EE894259DA1}"/>
          </ac:spMkLst>
        </pc:spChg>
        <pc:spChg chg="add mod">
          <ac:chgData name="a49512 Phạm Ngọc Anh" userId="cefd2df1-5fa3-4dec-87c8-c5040616a0c8" providerId="ADAL" clId="{8D156E61-0272-4E68-9F66-3830CFF29858}" dt="2024-01-31T15:50:34.095" v="182" actId="1076"/>
          <ac:spMkLst>
            <pc:docMk/>
            <pc:sldMk cId="502587358" sldId="283"/>
            <ac:spMk id="6" creationId="{C8DDC2E2-CF2C-B10F-E48E-562E711BC0C3}"/>
          </ac:spMkLst>
        </pc:spChg>
        <pc:picChg chg="add mod">
          <ac:chgData name="a49512 Phạm Ngọc Anh" userId="cefd2df1-5fa3-4dec-87c8-c5040616a0c8" providerId="ADAL" clId="{8D156E61-0272-4E68-9F66-3830CFF29858}" dt="2024-01-31T15:50:25.538" v="180" actId="1076"/>
          <ac:picMkLst>
            <pc:docMk/>
            <pc:sldMk cId="502587358" sldId="283"/>
            <ac:picMk id="3" creationId="{441FF3A2-DF0B-DADA-7CEF-8AD22AEC8140}"/>
          </ac:picMkLst>
        </pc:picChg>
        <pc:picChg chg="add mod">
          <ac:chgData name="a49512 Phạm Ngọc Anh" userId="cefd2df1-5fa3-4dec-87c8-c5040616a0c8" providerId="ADAL" clId="{8D156E61-0272-4E68-9F66-3830CFF29858}" dt="2024-01-31T15:50:18.632" v="178" actId="1076"/>
          <ac:picMkLst>
            <pc:docMk/>
            <pc:sldMk cId="502587358" sldId="283"/>
            <ac:picMk id="7" creationId="{40A66C71-A39D-03BB-1537-7BD5F0F20826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3005602618" sldId="284"/>
        </pc:sldMkLst>
        <pc:spChg chg="add mod">
          <ac:chgData name="a49512 Phạm Ngọc Anh" userId="cefd2df1-5fa3-4dec-87c8-c5040616a0c8" providerId="ADAL" clId="{8D156E61-0272-4E68-9F66-3830CFF29858}" dt="2024-01-31T15:51:13.326" v="194" actId="1076"/>
          <ac:spMkLst>
            <pc:docMk/>
            <pc:sldMk cId="3005602618" sldId="284"/>
            <ac:spMk id="2" creationId="{6B05B188-F0BE-7E0D-21C1-01F6E25E172B}"/>
          </ac:spMkLst>
        </pc:spChg>
        <pc:spChg chg="add mod">
          <ac:chgData name="a49512 Phạm Ngọc Anh" userId="cefd2df1-5fa3-4dec-87c8-c5040616a0c8" providerId="ADAL" clId="{8D156E61-0272-4E68-9F66-3830CFF29858}" dt="2024-01-31T15:51:03.894" v="191" actId="1076"/>
          <ac:spMkLst>
            <pc:docMk/>
            <pc:sldMk cId="3005602618" sldId="284"/>
            <ac:spMk id="3" creationId="{A4D8EB6D-62D6-459C-51D7-FCF51C9335CB}"/>
          </ac:spMkLst>
        </pc:spChg>
        <pc:spChg chg="add mod">
          <ac:chgData name="a49512 Phạm Ngọc Anh" userId="cefd2df1-5fa3-4dec-87c8-c5040616a0c8" providerId="ADAL" clId="{8D156E61-0272-4E68-9F66-3830CFF29858}" dt="2024-01-31T15:51:09.612" v="193" actId="1076"/>
          <ac:spMkLst>
            <pc:docMk/>
            <pc:sldMk cId="3005602618" sldId="284"/>
            <ac:spMk id="5" creationId="{396C38DC-60A9-F848-4DED-D7F546B676DF}"/>
          </ac:spMkLst>
        </pc:spChg>
        <pc:picChg chg="add mod">
          <ac:chgData name="a49512 Phạm Ngọc Anh" userId="cefd2df1-5fa3-4dec-87c8-c5040616a0c8" providerId="ADAL" clId="{8D156E61-0272-4E68-9F66-3830CFF29858}" dt="2024-01-31T15:51:06.564" v="192" actId="1076"/>
          <ac:picMkLst>
            <pc:docMk/>
            <pc:sldMk cId="3005602618" sldId="284"/>
            <ac:picMk id="4" creationId="{895B5447-9282-3CB1-058F-A8EBC96C0D3C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3120408550" sldId="285"/>
        </pc:sldMkLst>
        <pc:spChg chg="add mod">
          <ac:chgData name="a49512 Phạm Ngọc Anh" userId="cefd2df1-5fa3-4dec-87c8-c5040616a0c8" providerId="ADAL" clId="{8D156E61-0272-4E68-9F66-3830CFF29858}" dt="2024-01-31T15:51:31.700" v="198" actId="1076"/>
          <ac:spMkLst>
            <pc:docMk/>
            <pc:sldMk cId="3120408550" sldId="285"/>
            <ac:spMk id="2" creationId="{0D6F1FCC-0EE8-00B8-ED3D-30557DABCF07}"/>
          </ac:spMkLst>
        </pc:spChg>
        <pc:spChg chg="add mod">
          <ac:chgData name="a49512 Phạm Ngọc Anh" userId="cefd2df1-5fa3-4dec-87c8-c5040616a0c8" providerId="ADAL" clId="{8D156E61-0272-4E68-9F66-3830CFF29858}" dt="2024-01-31T15:51:31.700" v="198" actId="1076"/>
          <ac:spMkLst>
            <pc:docMk/>
            <pc:sldMk cId="3120408550" sldId="285"/>
            <ac:spMk id="3" creationId="{A8E53D8E-41C3-09C9-EE10-0CDC4E306AA3}"/>
          </ac:spMkLst>
        </pc:spChg>
        <pc:spChg chg="add mod">
          <ac:chgData name="a49512 Phạm Ngọc Anh" userId="cefd2df1-5fa3-4dec-87c8-c5040616a0c8" providerId="ADAL" clId="{8D156E61-0272-4E68-9F66-3830CFF29858}" dt="2024-01-31T15:51:31.700" v="198" actId="1076"/>
          <ac:spMkLst>
            <pc:docMk/>
            <pc:sldMk cId="3120408550" sldId="285"/>
            <ac:spMk id="4" creationId="{05CDFCB3-148D-A6BA-D8AE-9E6C97D0E646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7" creationId="{09F1C88F-AE3C-3328-1F60-9C8374A15A19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8" creationId="{D8F4B0FA-4EF6-2414-88D2-CC13C070EFC2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9" creationId="{3334E975-CF8B-8309-4B36-E8E43CC8F70B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0" creationId="{2911E752-23B5-A6DF-28E1-19C077A878B6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1" creationId="{BB5EA706-4C12-A5A6-7591-726BB920D50E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3" creationId="{F0391ECB-B2DD-6EEC-8FEF-46667A309CCC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4" creationId="{F343088E-C99F-EA25-4AF8-0A13DE5291BA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5" creationId="{197037B0-8A59-D0B0-D5E4-83D2620BDF1F}"/>
          </ac:spMkLst>
        </pc:spChg>
        <pc:spChg chg="mod">
          <ac:chgData name="a49512 Phạm Ngọc Anh" userId="cefd2df1-5fa3-4dec-87c8-c5040616a0c8" providerId="ADAL" clId="{8D156E61-0272-4E68-9F66-3830CFF29858}" dt="2024-01-31T15:51:29.449" v="197" actId="255"/>
          <ac:spMkLst>
            <pc:docMk/>
            <pc:sldMk cId="3120408550" sldId="285"/>
            <ac:spMk id="16" creationId="{E84E6AFD-C6D5-4B4A-B919-65ACF3118548}"/>
          </ac:spMkLst>
        </pc:spChg>
        <pc:grpChg chg="add mod">
          <ac:chgData name="a49512 Phạm Ngọc Anh" userId="cefd2df1-5fa3-4dec-87c8-c5040616a0c8" providerId="ADAL" clId="{8D156E61-0272-4E68-9F66-3830CFF29858}" dt="2024-01-31T15:51:31.700" v="198" actId="1076"/>
          <ac:grpSpMkLst>
            <pc:docMk/>
            <pc:sldMk cId="3120408550" sldId="285"/>
            <ac:grpSpMk id="6" creationId="{1F1DEFDC-E0F4-4006-1B0B-FA4E2650259C}"/>
          </ac:grpSpMkLst>
        </pc:grpChg>
        <pc:grpChg chg="add mod">
          <ac:chgData name="a49512 Phạm Ngọc Anh" userId="cefd2df1-5fa3-4dec-87c8-c5040616a0c8" providerId="ADAL" clId="{8D156E61-0272-4E68-9F66-3830CFF29858}" dt="2024-01-31T15:51:31.700" v="198" actId="1076"/>
          <ac:grpSpMkLst>
            <pc:docMk/>
            <pc:sldMk cId="3120408550" sldId="285"/>
            <ac:grpSpMk id="12" creationId="{ABA63A36-5869-CD83-663E-159C83267B64}"/>
          </ac:grpSpMkLst>
        </pc:grpChg>
        <pc:picChg chg="add mod">
          <ac:chgData name="a49512 Phạm Ngọc Anh" userId="cefd2df1-5fa3-4dec-87c8-c5040616a0c8" providerId="ADAL" clId="{8D156E61-0272-4E68-9F66-3830CFF29858}" dt="2024-01-31T15:51:31.700" v="198" actId="1076"/>
          <ac:picMkLst>
            <pc:docMk/>
            <pc:sldMk cId="3120408550" sldId="285"/>
            <ac:picMk id="5" creationId="{42F0931D-94F4-1B1B-0FD2-DCB360317767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980032629" sldId="286"/>
        </pc:sldMkLst>
        <pc:spChg chg="add mod">
          <ac:chgData name="a49512 Phạm Ngọc Anh" userId="cefd2df1-5fa3-4dec-87c8-c5040616a0c8" providerId="ADAL" clId="{8D156E61-0272-4E68-9F66-3830CFF29858}" dt="2024-01-31T15:52:46.594" v="214" actId="1076"/>
          <ac:spMkLst>
            <pc:docMk/>
            <pc:sldMk cId="980032629" sldId="286"/>
            <ac:spMk id="2" creationId="{22A64F1E-063B-4E7E-D5E5-689705FE7F01}"/>
          </ac:spMkLst>
        </pc:spChg>
        <pc:spChg chg="add mod">
          <ac:chgData name="a49512 Phạm Ngọc Anh" userId="cefd2df1-5fa3-4dec-87c8-c5040616a0c8" providerId="ADAL" clId="{8D156E61-0272-4E68-9F66-3830CFF29858}" dt="2024-01-31T15:52:43.595" v="213" actId="14100"/>
          <ac:spMkLst>
            <pc:docMk/>
            <pc:sldMk cId="980032629" sldId="286"/>
            <ac:spMk id="3" creationId="{3E05686E-CF3E-0455-CFDD-E1674E2359FB}"/>
          </ac:spMkLst>
        </pc:spChg>
        <pc:spChg chg="add mod">
          <ac:chgData name="a49512 Phạm Ngọc Anh" userId="cefd2df1-5fa3-4dec-87c8-c5040616a0c8" providerId="ADAL" clId="{8D156E61-0272-4E68-9F66-3830CFF29858}" dt="2024-01-31T15:52:43.595" v="213" actId="14100"/>
          <ac:spMkLst>
            <pc:docMk/>
            <pc:sldMk cId="980032629" sldId="286"/>
            <ac:spMk id="4" creationId="{5BEEDD05-CD28-A2FA-D707-DB42BEF28A1B}"/>
          </ac:spMkLst>
        </pc:spChg>
        <pc:spChg chg="add mod">
          <ac:chgData name="a49512 Phạm Ngọc Anh" userId="cefd2df1-5fa3-4dec-87c8-c5040616a0c8" providerId="ADAL" clId="{8D156E61-0272-4E68-9F66-3830CFF29858}" dt="2024-01-31T15:52:13.173" v="207" actId="1076"/>
          <ac:spMkLst>
            <pc:docMk/>
            <pc:sldMk cId="980032629" sldId="286"/>
            <ac:spMk id="5" creationId="{E0353C14-5376-E75C-5431-6C4A390FD6BE}"/>
          </ac:spMkLst>
        </pc:spChg>
        <pc:spChg chg="add mod">
          <ac:chgData name="a49512 Phạm Ngọc Anh" userId="cefd2df1-5fa3-4dec-87c8-c5040616a0c8" providerId="ADAL" clId="{8D156E61-0272-4E68-9F66-3830CFF29858}" dt="2024-01-31T15:52:33.417" v="211" actId="1076"/>
          <ac:spMkLst>
            <pc:docMk/>
            <pc:sldMk cId="980032629" sldId="286"/>
            <ac:spMk id="6" creationId="{CC8CEFC9-B3A2-30E9-2263-47CE3C941958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11" creationId="{E33A9D90-E6D9-4C82-F7EB-E69737E92C78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18" creationId="{E42B0A0C-4A61-61B2-210C-02DCEC0E9C7C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19" creationId="{7F8C1688-21AC-6823-8453-A8F296A5BB6F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0" creationId="{2A46FD34-064A-4AD9-2279-F461CBA3283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1" creationId="{20F33C4F-9C24-56CB-F5B4-49E29A4B23D9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2" creationId="{72BF9BF8-8FFC-39E9-D58F-A5EC001DD87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4" creationId="{2557DD4F-22E2-73E3-FF45-B2F6AE34989D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5" creationId="{CB2FE03C-1501-5961-D3CF-44A6846FC44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6" creationId="{7D560382-7012-3AC9-7432-06B973D418DC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7" creationId="{D17DACB8-E630-2E0D-C000-AA94E6924521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8" creationId="{BB1F587A-26B1-42FA-CD75-7E51DE54935B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29" creationId="{69172AAD-8B2F-6DF1-CB2D-74712D5275E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0" creationId="{9C2E7A0B-7381-4A61-EC8D-1FF8528DFB63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1" creationId="{4F65BFA6-B81D-76AE-2DC7-716101A2F278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2" creationId="{F3378E89-4238-705E-B39A-A8F8633BD57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3" creationId="{90750C3A-DC67-8E27-24C0-8DE855E70BA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4" creationId="{E22330D2-0258-EC93-02EC-63BBECFD2598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5" creationId="{819FDAEC-298D-7806-5A72-6F927D59707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6" creationId="{1BE8BCC7-E81E-7A3E-5BB6-6E9A4D25FB50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7" creationId="{7543BB35-A702-F02C-CB36-401B9788593F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8" creationId="{87325384-3156-B4AF-DB75-6943DA57D34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39" creationId="{B551327B-CE33-8EFE-39E3-A35733707B4F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0" creationId="{F4B0F3DF-C465-E29E-998D-B6D84811451F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1" creationId="{8FED0164-8484-3737-A52B-8850A43046BC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2" creationId="{DFCE6922-8989-7E6A-18FC-7C432DFF9639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3" creationId="{EA4BE12D-763A-F09C-588E-AB618325541E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4" creationId="{1A4C4CF3-2BFB-F46E-7F3E-CC3A0981D8C2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5" creationId="{CDC8F752-91CB-826E-2C33-9BB05ECAB353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6" creationId="{CAA4CA75-BD4B-1811-2EF1-8049DA111A5D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7" creationId="{38AD423F-A1B3-36EF-12B3-CC2D6ACF964A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8" creationId="{B1853671-0920-E5E8-C1B5-1C298C493001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49" creationId="{9257FA6C-E919-1F33-6CBC-294604CE0E6E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0" creationId="{2BF2B379-C552-45FB-E3FD-D44CE090F119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1" creationId="{60FD569A-690C-55BD-1711-BCD5741C5C7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2" creationId="{951F6C33-783A-5CC6-C07B-4C629B61CB7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3" creationId="{80885B49-2488-566E-EAEC-88B07F0E456E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4" creationId="{88BE2ECD-F535-582B-7C77-CB051FAB2312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5" creationId="{A6229E92-5913-1252-6082-1368C031709E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6" creationId="{036D9174-05B0-6A09-77B9-A2576EA11E16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7" creationId="{B04EBE4E-FBC9-ED99-EE76-FE25E94F1FED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8" creationId="{67DA5EEF-C042-A84B-D862-49715751304B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59" creationId="{C1914EE7-38DB-DECC-3EB4-FCB541191237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60" creationId="{9BC0C393-7077-65CF-8CEA-2E79737C95DB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61" creationId="{6705A780-6CEC-FCAF-B6C0-F672090290F4}"/>
          </ac:spMkLst>
        </pc:spChg>
        <pc:spChg chg="mod">
          <ac:chgData name="a49512 Phạm Ngọc Anh" userId="cefd2df1-5fa3-4dec-87c8-c5040616a0c8" providerId="ADAL" clId="{8D156E61-0272-4E68-9F66-3830CFF29858}" dt="2024-01-31T15:51:56.204" v="202" actId="255"/>
          <ac:spMkLst>
            <pc:docMk/>
            <pc:sldMk cId="980032629" sldId="286"/>
            <ac:spMk id="62" creationId="{CCC91A67-B51D-5139-8A57-80FBA26C2B6A}"/>
          </ac:spMkLst>
        </pc:spChg>
        <pc:grpChg chg="add mod">
          <ac:chgData name="a49512 Phạm Ngọc Anh" userId="cefd2df1-5fa3-4dec-87c8-c5040616a0c8" providerId="ADAL" clId="{8D156E61-0272-4E68-9F66-3830CFF29858}" dt="2024-01-31T15:52:11.302" v="206" actId="1076"/>
          <ac:grpSpMkLst>
            <pc:docMk/>
            <pc:sldMk cId="980032629" sldId="286"/>
            <ac:grpSpMk id="10" creationId="{46854AD1-0C79-6306-2A55-2EA4F308BFB5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2" creationId="{1854C536-95DC-BF89-4362-E73BF4D07D5D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3" creationId="{87E9784C-2867-0078-17BE-9761D7A732C2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4" creationId="{2A1FE0AC-9C3B-621F-C7D5-5686543F7424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5" creationId="{DDF01B26-47C8-705A-A4F0-65F76AAD70A9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6" creationId="{154100A8-8A0D-E859-79D6-66BCED8D8653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17" creationId="{78A6FD02-F494-F92B-B1E2-01101E92EA27}"/>
          </ac:grpSpMkLst>
        </pc:grpChg>
        <pc:grpChg chg="mod">
          <ac:chgData name="a49512 Phạm Ngọc Anh" userId="cefd2df1-5fa3-4dec-87c8-c5040616a0c8" providerId="ADAL" clId="{8D156E61-0272-4E68-9F66-3830CFF29858}" dt="2024-01-31T15:51:51.611" v="200"/>
          <ac:grpSpMkLst>
            <pc:docMk/>
            <pc:sldMk cId="980032629" sldId="286"/>
            <ac:grpSpMk id="23" creationId="{BDB167BC-335A-2F0E-A5DD-D16DE1836E11}"/>
          </ac:grpSpMkLst>
        </pc:grpChg>
        <pc:picChg chg="add mod">
          <ac:chgData name="a49512 Phạm Ngọc Anh" userId="cefd2df1-5fa3-4dec-87c8-c5040616a0c8" providerId="ADAL" clId="{8D156E61-0272-4E68-9F66-3830CFF29858}" dt="2024-01-31T15:52:33.417" v="211" actId="1076"/>
          <ac:picMkLst>
            <pc:docMk/>
            <pc:sldMk cId="980032629" sldId="286"/>
            <ac:picMk id="7" creationId="{08E333DD-31B9-8BC1-36A0-0E0486A1E29E}"/>
          </ac:picMkLst>
        </pc:picChg>
        <pc:picChg chg="add mod">
          <ac:chgData name="a49512 Phạm Ngọc Anh" userId="cefd2df1-5fa3-4dec-87c8-c5040616a0c8" providerId="ADAL" clId="{8D156E61-0272-4E68-9F66-3830CFF29858}" dt="2024-01-31T15:52:33.417" v="211" actId="1076"/>
          <ac:picMkLst>
            <pc:docMk/>
            <pc:sldMk cId="980032629" sldId="286"/>
            <ac:picMk id="8" creationId="{FA94C75C-5753-0F52-237D-D13CCD60659E}"/>
          </ac:picMkLst>
        </pc:picChg>
        <pc:picChg chg="add mod">
          <ac:chgData name="a49512 Phạm Ngọc Anh" userId="cefd2df1-5fa3-4dec-87c8-c5040616a0c8" providerId="ADAL" clId="{8D156E61-0272-4E68-9F66-3830CFF29858}" dt="2024-01-31T15:52:33.417" v="211" actId="1076"/>
          <ac:picMkLst>
            <pc:docMk/>
            <pc:sldMk cId="980032629" sldId="286"/>
            <ac:picMk id="9" creationId="{ADC12976-02ED-2FDA-10F4-7A4AE3173A06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3751221471" sldId="287"/>
        </pc:sldMkLst>
        <pc:spChg chg="add mod">
          <ac:chgData name="a49512 Phạm Ngọc Anh" userId="cefd2df1-5fa3-4dec-87c8-c5040616a0c8" providerId="ADAL" clId="{8D156E61-0272-4E68-9F66-3830CFF29858}" dt="2024-01-31T15:53:30.515" v="223" actId="1076"/>
          <ac:spMkLst>
            <pc:docMk/>
            <pc:sldMk cId="3751221471" sldId="287"/>
            <ac:spMk id="2" creationId="{6D5D30DC-05D0-8A64-92AF-3D88CF5B29F2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5" creationId="{98C66921-38DC-8F36-D2B9-29CF3751DF67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6" creationId="{44E73AEC-CEEA-064F-6BEB-9AE8E577E289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7" creationId="{7961F86A-5DE1-1C7F-6F93-6D62ACDAAC9A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8" creationId="{FA186C09-38B1-FC00-B345-B434E9089B1C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9" creationId="{06251562-04AE-222F-72E0-7658DA298192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0" creationId="{EE41A9B4-C696-7FD1-E86F-B865D1AC63CA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1" creationId="{6F071F07-AADB-F0A5-3B85-5567277B3F40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2" creationId="{F8866B91-3245-0A57-6C9B-DF8E69662E1B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3" creationId="{1D22CCA3-C103-E9DB-B26D-0CBA96980DE5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4" creationId="{A8356479-E597-65BA-773B-59CB278CA8A2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5" creationId="{0E97DDBC-A818-0FDC-8DA9-45E223CD6AE9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6" creationId="{3552BC0A-A381-4D76-EFDA-F0DA2FCFDC27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7" creationId="{13DF5026-7213-F8F9-D783-D179C445303C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8" creationId="{D514C9A0-1F0E-47CA-6961-E5716AA71501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19" creationId="{786C4969-93A9-DBBE-9AC6-E5062AB140CB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0" creationId="{B3C59543-CBB8-CE8C-0E42-E5FCCC24C190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1" creationId="{F38B6E96-8A18-699F-4479-DB8C0DF16C8C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2" creationId="{210C992A-51DE-EBB9-789D-F70CD3B710CE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3" creationId="{8AFF265F-6D87-B275-069E-49334A7ED6A0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24" creationId="{4CFB1A03-0605-71FC-E67B-9C3CEF325817}"/>
          </ac:spMkLst>
        </pc:spChg>
        <pc:spChg chg="add mod">
          <ac:chgData name="a49512 Phạm Ngọc Anh" userId="cefd2df1-5fa3-4dec-87c8-c5040616a0c8" providerId="ADAL" clId="{8D156E61-0272-4E68-9F66-3830CFF29858}" dt="2024-01-31T15:53:22.692" v="220" actId="1076"/>
          <ac:spMkLst>
            <pc:docMk/>
            <pc:sldMk cId="3751221471" sldId="287"/>
            <ac:spMk id="25" creationId="{6C93F357-BE2D-AB47-89E3-48648156CCA6}"/>
          </ac:spMkLst>
        </pc:spChg>
        <pc:spChg chg="add mod">
          <ac:chgData name="a49512 Phạm Ngọc Anh" userId="cefd2df1-5fa3-4dec-87c8-c5040616a0c8" providerId="ADAL" clId="{8D156E61-0272-4E68-9F66-3830CFF29858}" dt="2024-01-31T15:53:22.692" v="220" actId="1076"/>
          <ac:spMkLst>
            <pc:docMk/>
            <pc:sldMk cId="3751221471" sldId="287"/>
            <ac:spMk id="26" creationId="{52B902B0-22C9-7823-1EAC-AB693F3B4E49}"/>
          </ac:spMkLst>
        </pc:spChg>
        <pc:spChg chg="mod">
          <ac:chgData name="a49512 Phạm Ngọc Anh" userId="cefd2df1-5fa3-4dec-87c8-c5040616a0c8" providerId="ADAL" clId="{8D156E61-0272-4E68-9F66-3830CFF29858}" dt="2024-01-31T15:52:59.899" v="217" actId="255"/>
          <ac:spMkLst>
            <pc:docMk/>
            <pc:sldMk cId="3751221471" sldId="287"/>
            <ac:spMk id="31" creationId="{5EE88714-D4AD-8E7A-67FD-FC9042CF0F77}"/>
          </ac:spMkLst>
        </pc:spChg>
        <pc:grpChg chg="add mod">
          <ac:chgData name="a49512 Phạm Ngọc Anh" userId="cefd2df1-5fa3-4dec-87c8-c5040616a0c8" providerId="ADAL" clId="{8D156E61-0272-4E68-9F66-3830CFF29858}" dt="2024-01-31T15:53:22.692" v="220" actId="1076"/>
          <ac:grpSpMkLst>
            <pc:docMk/>
            <pc:sldMk cId="3751221471" sldId="287"/>
            <ac:grpSpMk id="3" creationId="{7EF53B5A-2AA2-EDA3-35BD-E9942AB750A3}"/>
          </ac:grpSpMkLst>
        </pc:grpChg>
        <pc:grpChg chg="mod">
          <ac:chgData name="a49512 Phạm Ngọc Anh" userId="cefd2df1-5fa3-4dec-87c8-c5040616a0c8" providerId="ADAL" clId="{8D156E61-0272-4E68-9F66-3830CFF29858}" dt="2024-01-31T15:52:56.720" v="215"/>
          <ac:grpSpMkLst>
            <pc:docMk/>
            <pc:sldMk cId="3751221471" sldId="287"/>
            <ac:grpSpMk id="4" creationId="{15399537-D356-D386-A791-C6D853EB6AE0}"/>
          </ac:grpSpMkLst>
        </pc:grpChg>
        <pc:grpChg chg="add mod">
          <ac:chgData name="a49512 Phạm Ngọc Anh" userId="cefd2df1-5fa3-4dec-87c8-c5040616a0c8" providerId="ADAL" clId="{8D156E61-0272-4E68-9F66-3830CFF29858}" dt="2024-01-31T15:53:13.348" v="219" actId="1076"/>
          <ac:grpSpMkLst>
            <pc:docMk/>
            <pc:sldMk cId="3751221471" sldId="287"/>
            <ac:grpSpMk id="29" creationId="{214A37D1-D069-BE5C-0EA9-90B4FD83F36C}"/>
          </ac:grpSpMkLst>
        </pc:grpChg>
        <pc:picChg chg="mod">
          <ac:chgData name="a49512 Phạm Ngọc Anh" userId="cefd2df1-5fa3-4dec-87c8-c5040616a0c8" providerId="ADAL" clId="{8D156E61-0272-4E68-9F66-3830CFF29858}" dt="2024-01-31T15:52:56.720" v="215"/>
          <ac:picMkLst>
            <pc:docMk/>
            <pc:sldMk cId="3751221471" sldId="287"/>
            <ac:picMk id="30" creationId="{725A7AD8-4AEE-9BE5-A474-2FF7D883FC09}"/>
          </ac:picMkLst>
        </pc:picChg>
        <pc:cxnChg chg="add mod">
          <ac:chgData name="a49512 Phạm Ngọc Anh" userId="cefd2df1-5fa3-4dec-87c8-c5040616a0c8" providerId="ADAL" clId="{8D156E61-0272-4E68-9F66-3830CFF29858}" dt="2024-01-31T15:53:22.692" v="220" actId="1076"/>
          <ac:cxnSpMkLst>
            <pc:docMk/>
            <pc:sldMk cId="3751221471" sldId="287"/>
            <ac:cxnSpMk id="27" creationId="{887623D6-5440-9948-11FC-44AC7B7E33A2}"/>
          </ac:cxnSpMkLst>
        </pc:cxnChg>
        <pc:cxnChg chg="add mod">
          <ac:chgData name="a49512 Phạm Ngọc Anh" userId="cefd2df1-5fa3-4dec-87c8-c5040616a0c8" providerId="ADAL" clId="{8D156E61-0272-4E68-9F66-3830CFF29858}" dt="2024-01-31T15:53:22.692" v="220" actId="1076"/>
          <ac:cxnSpMkLst>
            <pc:docMk/>
            <pc:sldMk cId="3751221471" sldId="287"/>
            <ac:cxnSpMk id="28" creationId="{18DD4819-6509-A52A-ACDA-CDA196F7F36F}"/>
          </ac:cxnSpMkLst>
        </pc:cxn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2517192578" sldId="288"/>
        </pc:sldMkLst>
        <pc:spChg chg="add mod">
          <ac:chgData name="a49512 Phạm Ngọc Anh" userId="cefd2df1-5fa3-4dec-87c8-c5040616a0c8" providerId="ADAL" clId="{8D156E61-0272-4E68-9F66-3830CFF29858}" dt="2024-01-31T15:54:09.194" v="226" actId="1076"/>
          <ac:spMkLst>
            <pc:docMk/>
            <pc:sldMk cId="2517192578" sldId="288"/>
            <ac:spMk id="3" creationId="{D5AD8678-6AD3-9920-CB79-E732F9F6E558}"/>
          </ac:spMkLst>
        </pc:spChg>
        <pc:picChg chg="add mod">
          <ac:chgData name="a49512 Phạm Ngọc Anh" userId="cefd2df1-5fa3-4dec-87c8-c5040616a0c8" providerId="ADAL" clId="{8D156E61-0272-4E68-9F66-3830CFF29858}" dt="2024-01-31T15:54:17.973" v="230" actId="1076"/>
          <ac:picMkLst>
            <pc:docMk/>
            <pc:sldMk cId="2517192578" sldId="288"/>
            <ac:picMk id="2" creationId="{D278CE96-23AC-CE57-E4B9-FAE7FED41904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13:39.343" v="978" actId="1076"/>
        <pc:sldMkLst>
          <pc:docMk/>
          <pc:sldMk cId="525481779" sldId="289"/>
        </pc:sldMkLst>
        <pc:spChg chg="add mod">
          <ac:chgData name="a49512 Phạm Ngọc Anh" userId="cefd2df1-5fa3-4dec-87c8-c5040616a0c8" providerId="ADAL" clId="{8D156E61-0272-4E68-9F66-3830CFF29858}" dt="2024-01-31T15:55:19.613" v="246" actId="1076"/>
          <ac:spMkLst>
            <pc:docMk/>
            <pc:sldMk cId="525481779" sldId="289"/>
            <ac:spMk id="2" creationId="{9A184493-92C3-4EE2-AFB0-4F7A1C2F437A}"/>
          </ac:spMkLst>
        </pc:spChg>
        <pc:spChg chg="add mod">
          <ac:chgData name="a49512 Phạm Ngọc Anh" userId="cefd2df1-5fa3-4dec-87c8-c5040616a0c8" providerId="ADAL" clId="{8D156E61-0272-4E68-9F66-3830CFF29858}" dt="2024-01-31T15:55:25.136" v="247" actId="1076"/>
          <ac:spMkLst>
            <pc:docMk/>
            <pc:sldMk cId="525481779" sldId="289"/>
            <ac:spMk id="3" creationId="{557EA922-0D66-7AB2-C2D5-29E223B72C60}"/>
          </ac:spMkLst>
        </pc:spChg>
        <pc:spChg chg="add mod">
          <ac:chgData name="a49512 Phạm Ngọc Anh" userId="cefd2df1-5fa3-4dec-87c8-c5040616a0c8" providerId="ADAL" clId="{8D156E61-0272-4E68-9F66-3830CFF29858}" dt="2024-01-31T15:55:25.136" v="247" actId="1076"/>
          <ac:spMkLst>
            <pc:docMk/>
            <pc:sldMk cId="525481779" sldId="289"/>
            <ac:spMk id="4" creationId="{EA02980F-43FE-EA52-5C91-2F7740B70F10}"/>
          </ac:spMkLst>
        </pc:spChg>
        <pc:spChg chg="add mod">
          <ac:chgData name="a49512 Phạm Ngọc Anh" userId="cefd2df1-5fa3-4dec-87c8-c5040616a0c8" providerId="ADAL" clId="{8D156E61-0272-4E68-9F66-3830CFF29858}" dt="2024-01-31T16:13:39.343" v="978" actId="1076"/>
          <ac:spMkLst>
            <pc:docMk/>
            <pc:sldMk cId="525481779" sldId="289"/>
            <ac:spMk id="5" creationId="{7E1F172C-2CD4-60FD-77D2-0381BF76481A}"/>
          </ac:spMkLst>
        </pc:spChg>
        <pc:picChg chg="add mod">
          <ac:chgData name="a49512 Phạm Ngọc Anh" userId="cefd2df1-5fa3-4dec-87c8-c5040616a0c8" providerId="ADAL" clId="{8D156E61-0272-4E68-9F66-3830CFF29858}" dt="2024-01-31T15:55:25.136" v="247" actId="1076"/>
          <ac:picMkLst>
            <pc:docMk/>
            <pc:sldMk cId="525481779" sldId="289"/>
            <ac:picMk id="6" creationId="{13261DCA-E8EC-32EA-1364-A3A2F855B9F5}"/>
          </ac:picMkLst>
        </pc:picChg>
        <pc:picChg chg="add mod">
          <ac:chgData name="a49512 Phạm Ngọc Anh" userId="cefd2df1-5fa3-4dec-87c8-c5040616a0c8" providerId="ADAL" clId="{8D156E61-0272-4E68-9F66-3830CFF29858}" dt="2024-01-31T15:55:25.136" v="247" actId="1076"/>
          <ac:picMkLst>
            <pc:docMk/>
            <pc:sldMk cId="525481779" sldId="289"/>
            <ac:picMk id="7" creationId="{056413F8-72BC-F6BC-CA49-4A8F335E5632}"/>
          </ac:picMkLst>
        </pc:picChg>
        <pc:picChg chg="add mod">
          <ac:chgData name="a49512 Phạm Ngọc Anh" userId="cefd2df1-5fa3-4dec-87c8-c5040616a0c8" providerId="ADAL" clId="{8D156E61-0272-4E68-9F66-3830CFF29858}" dt="2024-01-31T15:55:25.136" v="247" actId="1076"/>
          <ac:picMkLst>
            <pc:docMk/>
            <pc:sldMk cId="525481779" sldId="289"/>
            <ac:picMk id="8" creationId="{1BA6DDA2-C08C-028D-A741-593EBECF7BA8}"/>
          </ac:picMkLst>
        </pc:picChg>
      </pc:sldChg>
      <pc:sldChg chg="addSp modSp add mod modTransition modAnim">
        <pc:chgData name="a49512 Phạm Ngọc Anh" userId="cefd2df1-5fa3-4dec-87c8-c5040616a0c8" providerId="ADAL" clId="{8D156E61-0272-4E68-9F66-3830CFF29858}" dt="2024-01-31T16:07:30.844" v="369"/>
        <pc:sldMkLst>
          <pc:docMk/>
          <pc:sldMk cId="2661065329" sldId="290"/>
        </pc:sldMkLst>
        <pc:spChg chg="add mod">
          <ac:chgData name="a49512 Phạm Ngọc Anh" userId="cefd2df1-5fa3-4dec-87c8-c5040616a0c8" providerId="ADAL" clId="{8D156E61-0272-4E68-9F66-3830CFF29858}" dt="2024-01-31T15:55:51.345" v="255" actId="1076"/>
          <ac:spMkLst>
            <pc:docMk/>
            <pc:sldMk cId="2661065329" sldId="290"/>
            <ac:spMk id="2" creationId="{3B56CA8F-427E-0842-3FAD-39B3F51173CD}"/>
          </ac:spMkLst>
        </pc:spChg>
        <pc:spChg chg="mod">
          <ac:chgData name="a49512 Phạm Ngọc Anh" userId="cefd2df1-5fa3-4dec-87c8-c5040616a0c8" providerId="ADAL" clId="{8D156E61-0272-4E68-9F66-3830CFF29858}" dt="2024-01-31T15:55:34.496" v="248"/>
          <ac:spMkLst>
            <pc:docMk/>
            <pc:sldMk cId="2661065329" sldId="290"/>
            <ac:spMk id="5" creationId="{730B0C31-09CC-510B-4B3B-D5B66960767B}"/>
          </ac:spMkLst>
        </pc:spChg>
        <pc:spChg chg="add mod">
          <ac:chgData name="a49512 Phạm Ngọc Anh" userId="cefd2df1-5fa3-4dec-87c8-c5040616a0c8" providerId="ADAL" clId="{8D156E61-0272-4E68-9F66-3830CFF29858}" dt="2024-01-31T15:55:47.877" v="254" actId="1076"/>
          <ac:spMkLst>
            <pc:docMk/>
            <pc:sldMk cId="2661065329" sldId="290"/>
            <ac:spMk id="6" creationId="{7967ADEA-2E93-D70D-8D30-A6E875436762}"/>
          </ac:spMkLst>
        </pc:spChg>
        <pc:grpChg chg="add mod">
          <ac:chgData name="a49512 Phạm Ngọc Anh" userId="cefd2df1-5fa3-4dec-87c8-c5040616a0c8" providerId="ADAL" clId="{8D156E61-0272-4E68-9F66-3830CFF29858}" dt="2024-01-31T15:55:55.444" v="256" actId="1076"/>
          <ac:grpSpMkLst>
            <pc:docMk/>
            <pc:sldMk cId="2661065329" sldId="290"/>
            <ac:grpSpMk id="3" creationId="{7FBA3BE6-D9EB-ED49-E4AD-0852E321EC99}"/>
          </ac:grpSpMkLst>
        </pc:grpChg>
        <pc:picChg chg="mod">
          <ac:chgData name="a49512 Phạm Ngọc Anh" userId="cefd2df1-5fa3-4dec-87c8-c5040616a0c8" providerId="ADAL" clId="{8D156E61-0272-4E68-9F66-3830CFF29858}" dt="2024-01-31T15:55:34.496" v="248"/>
          <ac:picMkLst>
            <pc:docMk/>
            <pc:sldMk cId="2661065329" sldId="290"/>
            <ac:picMk id="4" creationId="{CDE71F68-1E55-A53F-F44C-5A328EB1E1D5}"/>
          </ac:picMkLst>
        </pc:picChg>
        <pc:picChg chg="add mod">
          <ac:chgData name="a49512 Phạm Ngọc Anh" userId="cefd2df1-5fa3-4dec-87c8-c5040616a0c8" providerId="ADAL" clId="{8D156E61-0272-4E68-9F66-3830CFF29858}" dt="2024-01-31T15:55:43.572" v="252" actId="1076"/>
          <ac:picMkLst>
            <pc:docMk/>
            <pc:sldMk cId="2661065329" sldId="290"/>
            <ac:picMk id="7" creationId="{E6A56C27-91BD-B64C-8C7B-40BD2B1AD459}"/>
          </ac:picMkLst>
        </pc:picChg>
      </pc:sldChg>
      <pc:sldChg chg="addSp modSp add mod modTransition setBg modAnim modNotesTx">
        <pc:chgData name="a49512 Phạm Ngọc Anh" userId="cefd2df1-5fa3-4dec-87c8-c5040616a0c8" providerId="ADAL" clId="{8D156E61-0272-4E68-9F66-3830CFF29858}" dt="2024-01-31T16:11:32.748" v="472" actId="20577"/>
        <pc:sldMkLst>
          <pc:docMk/>
          <pc:sldMk cId="3565115981" sldId="291"/>
        </pc:sldMkLst>
        <pc:spChg chg="add mod">
          <ac:chgData name="a49512 Phạm Ngọc Anh" userId="cefd2df1-5fa3-4dec-87c8-c5040616a0c8" providerId="ADAL" clId="{8D156E61-0272-4E68-9F66-3830CFF29858}" dt="2024-01-31T15:57:14.573" v="257"/>
          <ac:spMkLst>
            <pc:docMk/>
            <pc:sldMk cId="3565115981" sldId="291"/>
            <ac:spMk id="2" creationId="{96A0339B-073A-9A75-7641-0ACC603EF878}"/>
          </ac:spMkLst>
        </pc:spChg>
        <pc:spChg chg="add mod">
          <ac:chgData name="a49512 Phạm Ngọc Anh" userId="cefd2df1-5fa3-4dec-87c8-c5040616a0c8" providerId="ADAL" clId="{8D156E61-0272-4E68-9F66-3830CFF29858}" dt="2024-01-31T15:58:23.208" v="268" actId="1076"/>
          <ac:spMkLst>
            <pc:docMk/>
            <pc:sldMk cId="3565115981" sldId="291"/>
            <ac:spMk id="14" creationId="{CA5EDAFC-FEBD-5A93-9315-F01AB3744911}"/>
          </ac:spMkLst>
        </pc:spChg>
        <pc:grpChg chg="add mod">
          <ac:chgData name="a49512 Phạm Ngọc Anh" userId="cefd2df1-5fa3-4dec-87c8-c5040616a0c8" providerId="ADAL" clId="{8D156E61-0272-4E68-9F66-3830CFF29858}" dt="2024-01-31T15:57:14.573" v="257"/>
          <ac:grpSpMkLst>
            <pc:docMk/>
            <pc:sldMk cId="3565115981" sldId="291"/>
            <ac:grpSpMk id="4" creationId="{56D9D394-853E-3C89-2234-DD58F47BD1F0}"/>
          </ac:grpSpMkLst>
        </pc:grpChg>
        <pc:grpChg chg="add mod">
          <ac:chgData name="a49512 Phạm Ngọc Anh" userId="cefd2df1-5fa3-4dec-87c8-c5040616a0c8" providerId="ADAL" clId="{8D156E61-0272-4E68-9F66-3830CFF29858}" dt="2024-01-31T15:57:14.573" v="257"/>
          <ac:grpSpMkLst>
            <pc:docMk/>
            <pc:sldMk cId="3565115981" sldId="291"/>
            <ac:grpSpMk id="9" creationId="{B521398B-09C9-1EC0-7C7B-91CC84D1CCCE}"/>
          </ac:grpSpMkLst>
        </pc:grpChg>
        <pc:grpChg chg="add mod">
          <ac:chgData name="a49512 Phạm Ngọc Anh" userId="cefd2df1-5fa3-4dec-87c8-c5040616a0c8" providerId="ADAL" clId="{8D156E61-0272-4E68-9F66-3830CFF29858}" dt="2024-01-31T15:57:14.573" v="257"/>
          <ac:grpSpMkLst>
            <pc:docMk/>
            <pc:sldMk cId="3565115981" sldId="291"/>
            <ac:grpSpMk id="19" creationId="{A2EA77B9-8BEE-551B-4C4D-2056C88A2B89}"/>
          </ac:grpSpMkLst>
        </pc:grpChg>
        <pc:grpChg chg="mod">
          <ac:chgData name="a49512 Phạm Ngọc Anh" userId="cefd2df1-5fa3-4dec-87c8-c5040616a0c8" providerId="ADAL" clId="{8D156E61-0272-4E68-9F66-3830CFF29858}" dt="2024-01-31T15:57:14.573" v="257"/>
          <ac:grpSpMkLst>
            <pc:docMk/>
            <pc:sldMk cId="3565115981" sldId="291"/>
            <ac:grpSpMk id="20" creationId="{CB732EAF-BCA1-22DE-D94C-1AB3D2F72F01}"/>
          </ac:grpSpMkLst>
        </pc:grp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" creationId="{601F597C-7992-6A19-4698-616D2CA49196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5" creationId="{C8E786F9-D2B2-1A8A-2D14-F79AD93A8EC8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6" creationId="{4E150E9E-B803-B643-2D16-9334CFFEEB61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7" creationId="{FDDD6D8F-630D-5289-AF5F-9CC38B651D7C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8" creationId="{AC4FE98A-205D-5547-3E38-FA510D683AFB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0" creationId="{CE0EA8FD-62FE-F137-5A91-820EF83472A5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1" creationId="{6E22941D-A4E5-8E88-5570-310B93551523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2" creationId="{0A5D845C-FD6E-CB5E-7773-F98282D8C3E6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3" creationId="{23063460-8B12-FF88-763C-985B8D7574E0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5" creationId="{B26E4AA3-D48F-1FA5-E895-67101696AE8D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6" creationId="{F64C8998-979B-2605-2249-2571CBF1D725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7" creationId="{5531B7ED-8C80-6828-9218-A2D7445B4F10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18" creationId="{7256E7E6-73EE-2184-FB54-9C4C39AA8C9F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1" creationId="{D68E3DCE-8FF6-03B6-CF06-59BDB472D984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2" creationId="{AE84E096-C2DF-0660-5CF3-5EE88FE8580F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3" creationId="{EC4FD4E3-9638-EAC3-FA0D-1E83369AEB9B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4" creationId="{DD60FEAC-939B-4EC3-5181-12EB19754BA2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5" creationId="{F3D21266-0A6B-0A2A-B614-25F857A99EB6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6" creationId="{1011854E-939B-4400-D274-0E83E91A77E1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7" creationId="{00C1EB67-3BF2-39A5-02DC-502EB58C921A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8" creationId="{92AB01A5-F073-482F-C34D-C1BDA18965BA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29" creationId="{3961BE1D-5F92-974F-1C20-927C51286F02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0" creationId="{20BF783C-6601-FBE3-63C2-053CEC485F38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1" creationId="{7878B519-9119-F835-A203-EFDA3BC54891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2" creationId="{6FE9E225-2FF6-3144-413F-516D21F39C69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3" creationId="{DD46ED2D-F9D7-6DC1-451C-6D213921C988}"/>
          </ac:picMkLst>
        </pc:picChg>
        <pc:picChg chg="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4" creationId="{9D1DA3D5-B801-CE66-D34F-7DA20FE36E8A}"/>
          </ac:picMkLst>
        </pc:picChg>
        <pc:picChg chg="add mod">
          <ac:chgData name="a49512 Phạm Ngọc Anh" userId="cefd2df1-5fa3-4dec-87c8-c5040616a0c8" providerId="ADAL" clId="{8D156E61-0272-4E68-9F66-3830CFF29858}" dt="2024-01-31T15:57:14.573" v="257"/>
          <ac:picMkLst>
            <pc:docMk/>
            <pc:sldMk cId="3565115981" sldId="291"/>
            <ac:picMk id="35" creationId="{99C1FE1D-F898-484A-66EA-8486591993B5}"/>
          </ac:picMkLst>
        </pc:picChg>
        <pc:picChg chg="add mod">
          <ac:chgData name="a49512 Phạm Ngọc Anh" userId="cefd2df1-5fa3-4dec-87c8-c5040616a0c8" providerId="ADAL" clId="{8D156E61-0272-4E68-9F66-3830CFF29858}" dt="2024-01-31T16:10:36.252" v="400"/>
          <ac:picMkLst>
            <pc:docMk/>
            <pc:sldMk cId="3565115981" sldId="291"/>
            <ac:picMk id="36" creationId="{DA16E5C0-02B4-11F1-7C89-EA97C7E64191}"/>
          </ac:picMkLst>
        </pc:picChg>
        <pc:picChg chg="add mod">
          <ac:chgData name="a49512 Phạm Ngọc Anh" userId="cefd2df1-5fa3-4dec-87c8-c5040616a0c8" providerId="ADAL" clId="{8D156E61-0272-4E68-9F66-3830CFF29858}" dt="2024-01-31T16:09:58.869" v="393" actId="1076"/>
          <ac:picMkLst>
            <pc:docMk/>
            <pc:sldMk cId="3565115981" sldId="291"/>
            <ac:picMk id="38" creationId="{4B8276B5-B2C6-8223-470C-84AD6000FDF9}"/>
          </ac:picMkLst>
        </pc:picChg>
      </pc:sldChg>
      <pc:sldChg chg="addSp modSp add mod modTransition setBg modAnim modNotesTx">
        <pc:chgData name="a49512 Phạm Ngọc Anh" userId="cefd2df1-5fa3-4dec-87c8-c5040616a0c8" providerId="ADAL" clId="{8D156E61-0272-4E68-9F66-3830CFF29858}" dt="2024-01-31T16:12:11.561" v="724" actId="20577"/>
        <pc:sldMkLst>
          <pc:docMk/>
          <pc:sldMk cId="2606613499" sldId="292"/>
        </pc:sldMkLst>
        <pc:spChg chg="add mod">
          <ac:chgData name="a49512 Phạm Ngọc Anh" userId="cefd2df1-5fa3-4dec-87c8-c5040616a0c8" providerId="ADAL" clId="{8D156E61-0272-4E68-9F66-3830CFF29858}" dt="2024-01-31T15:59:01.186" v="285" actId="207"/>
          <ac:spMkLst>
            <pc:docMk/>
            <pc:sldMk cId="2606613499" sldId="292"/>
            <ac:spMk id="12" creationId="{85B25732-72C7-D390-86FB-0BDBDCFF5F41}"/>
          </ac:spMkLst>
        </pc:spChg>
        <pc:grpChg chg="add mod">
          <ac:chgData name="a49512 Phạm Ngọc Anh" userId="cefd2df1-5fa3-4dec-87c8-c5040616a0c8" providerId="ADAL" clId="{8D156E61-0272-4E68-9F66-3830CFF29858}" dt="2024-01-31T15:58:51.153" v="278"/>
          <ac:grpSpMkLst>
            <pc:docMk/>
            <pc:sldMk cId="2606613499" sldId="292"/>
            <ac:grpSpMk id="2" creationId="{FCACEC83-DFC3-C8F4-7F7E-384F25701BDE}"/>
          </ac:grpSpMkLst>
        </pc:grpChg>
        <pc:grpChg chg="add mod">
          <ac:chgData name="a49512 Phạm Ngọc Anh" userId="cefd2df1-5fa3-4dec-87c8-c5040616a0c8" providerId="ADAL" clId="{8D156E61-0272-4E68-9F66-3830CFF29858}" dt="2024-01-31T15:58:51.153" v="278"/>
          <ac:grpSpMkLst>
            <pc:docMk/>
            <pc:sldMk cId="2606613499" sldId="292"/>
            <ac:grpSpMk id="7" creationId="{7927F838-A859-E452-1C3F-CD3B1A10E7C0}"/>
          </ac:grpSpMkLst>
        </pc:grpChg>
        <pc:grpChg chg="add mod">
          <ac:chgData name="a49512 Phạm Ngọc Anh" userId="cefd2df1-5fa3-4dec-87c8-c5040616a0c8" providerId="ADAL" clId="{8D156E61-0272-4E68-9F66-3830CFF29858}" dt="2024-01-31T15:58:51.153" v="278"/>
          <ac:grpSpMkLst>
            <pc:docMk/>
            <pc:sldMk cId="2606613499" sldId="292"/>
            <ac:grpSpMk id="17" creationId="{9A481A45-2067-3477-329B-1B6B46519297}"/>
          </ac:grpSpMkLst>
        </pc:grpChg>
        <pc:grpChg chg="mod">
          <ac:chgData name="a49512 Phạm Ngọc Anh" userId="cefd2df1-5fa3-4dec-87c8-c5040616a0c8" providerId="ADAL" clId="{8D156E61-0272-4E68-9F66-3830CFF29858}" dt="2024-01-31T15:58:51.153" v="278"/>
          <ac:grpSpMkLst>
            <pc:docMk/>
            <pc:sldMk cId="2606613499" sldId="292"/>
            <ac:grpSpMk id="18" creationId="{2F23EA64-1FE2-3BA1-81DF-78FFF210E02E}"/>
          </ac:grpSpMkLst>
        </pc:grp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" creationId="{7664D01C-0E7B-AC43-4B48-33BBA5789F29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4" creationId="{4D77B9F2-76B8-1F65-B444-CEDDC7D9516C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5" creationId="{1203173A-34E3-2488-E5C2-10CB280747C0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6" creationId="{4CD4454B-7244-E9A3-492B-A52768D90FEA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8" creationId="{4079A4D2-31DC-16F2-5FBF-1879E7F00958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9" creationId="{0699D141-F167-851F-7CBB-ADA4909E5BFD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0" creationId="{22CBFE03-A400-8D15-9A47-455BF7312956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1" creationId="{E83E6140-D262-6C55-9997-75389031B545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3" creationId="{FC96CC21-A455-F7B2-1B93-6617D5E3969C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4" creationId="{D6C29DB6-9713-95C2-68C4-D19DB5377CA1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5" creationId="{A39F0A90-E65D-EBAB-0B75-E31A91C0520A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6" creationId="{2EE61D42-626B-0876-EE03-00C3CF97C731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19" creationId="{43E23F9D-6FD5-2A62-F6E4-2EBDA3F230A9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0" creationId="{BA0B0156-51A0-9CF6-4040-CCFD834EBCAB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1" creationId="{D756DEA1-D0DD-A11E-F241-F0C9C5B6A066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2" creationId="{9AFE6115-4E94-3F6D-5761-55C4B2509CB5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3" creationId="{ACADCCBE-6D7E-0391-4010-002D97C1DCB7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4" creationId="{BE107EBA-275D-2645-D9F6-835F498C0A0C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5" creationId="{BC148476-1929-F9EE-E5B3-984708EE35D7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6" creationId="{EBED5B58-CEB3-88D4-4DBF-4CEF3DD8EC4D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7" creationId="{937143AC-8F91-402A-E7F5-C24681C480E8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8" creationId="{2641F169-4FDE-6A1C-9EBC-22D2C7AC2562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29" creationId="{1A393E73-AA88-C13F-BE64-0657A2BA6B3E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0" creationId="{DE6916C0-A9BA-CE4B-4E3A-BE13E5B37238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1" creationId="{860EE5C4-C0E9-A354-6803-595E95609450}"/>
          </ac:picMkLst>
        </pc:picChg>
        <pc:picChg chg="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2" creationId="{156B5CB9-4E7B-2302-04E7-FA5840AF23B7}"/>
          </ac:picMkLst>
        </pc:picChg>
        <pc:picChg chg="add mod">
          <ac:chgData name="a49512 Phạm Ngọc Anh" userId="cefd2df1-5fa3-4dec-87c8-c5040616a0c8" providerId="ADAL" clId="{8D156E61-0272-4E68-9F66-3830CFF29858}" dt="2024-01-31T16:08:23.291" v="375"/>
          <ac:picMkLst>
            <pc:docMk/>
            <pc:sldMk cId="2606613499" sldId="292"/>
            <ac:picMk id="33" creationId="{C8788AEE-4236-8A86-C5A9-D131EA480EE6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4" creationId="{7A361412-47FC-2891-BC58-00CD0DE5300A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5" creationId="{E29703AE-3FF6-1D7D-8ADF-A94488531D25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6" creationId="{2707783D-B0C1-EE57-8B3A-7186C0A92379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7" creationId="{EB6C0243-2A08-B774-22A4-5A54A0B1F1F4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8" creationId="{69E09A54-AC90-37B4-3EE0-D905B9D8EA34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39" creationId="{2E0F2C0B-845B-B8FA-CF4F-A34D73B4B6CB}"/>
          </ac:picMkLst>
        </pc:picChg>
        <pc:picChg chg="add mod">
          <ac:chgData name="a49512 Phạm Ngọc Anh" userId="cefd2df1-5fa3-4dec-87c8-c5040616a0c8" providerId="ADAL" clId="{8D156E61-0272-4E68-9F66-3830CFF29858}" dt="2024-01-31T16:07:53.090" v="370"/>
          <ac:picMkLst>
            <pc:docMk/>
            <pc:sldMk cId="2606613499" sldId="292"/>
            <ac:picMk id="40" creationId="{B42ED757-3F7E-225C-2CA7-A420166BF18D}"/>
          </ac:picMkLst>
        </pc:picChg>
        <pc:picChg chg="add mod">
          <ac:chgData name="a49512 Phạm Ngọc Anh" userId="cefd2df1-5fa3-4dec-87c8-c5040616a0c8" providerId="ADAL" clId="{8D156E61-0272-4E68-9F66-3830CFF29858}" dt="2024-01-31T16:07:58.456" v="371"/>
          <ac:picMkLst>
            <pc:docMk/>
            <pc:sldMk cId="2606613499" sldId="292"/>
            <ac:picMk id="41" creationId="{55104D9C-9A84-0733-1D33-399181B2947C}"/>
          </ac:picMkLst>
        </pc:picChg>
        <pc:picChg chg="add mod">
          <ac:chgData name="a49512 Phạm Ngọc Anh" userId="cefd2df1-5fa3-4dec-87c8-c5040616a0c8" providerId="ADAL" clId="{8D156E61-0272-4E68-9F66-3830CFF29858}" dt="2024-01-31T16:08:02.721" v="372"/>
          <ac:picMkLst>
            <pc:docMk/>
            <pc:sldMk cId="2606613499" sldId="292"/>
            <ac:picMk id="42" creationId="{8D52DC5B-8A7B-DDA2-9BEA-DEBF20B6DFC7}"/>
          </ac:picMkLst>
        </pc:picChg>
        <pc:picChg chg="add mod">
          <ac:chgData name="a49512 Phạm Ngọc Anh" userId="cefd2df1-5fa3-4dec-87c8-c5040616a0c8" providerId="ADAL" clId="{8D156E61-0272-4E68-9F66-3830CFF29858}" dt="2024-01-31T16:08:07.801" v="373"/>
          <ac:picMkLst>
            <pc:docMk/>
            <pc:sldMk cId="2606613499" sldId="292"/>
            <ac:picMk id="43" creationId="{A92AB083-F6B4-695E-3867-838943441B38}"/>
          </ac:picMkLst>
        </pc:picChg>
        <pc:picChg chg="add mod">
          <ac:chgData name="a49512 Phạm Ngọc Anh" userId="cefd2df1-5fa3-4dec-87c8-c5040616a0c8" providerId="ADAL" clId="{8D156E61-0272-4E68-9F66-3830CFF29858}" dt="2024-01-31T15:58:51.153" v="278"/>
          <ac:picMkLst>
            <pc:docMk/>
            <pc:sldMk cId="2606613499" sldId="292"/>
            <ac:picMk id="44" creationId="{0BBE16DB-2651-220D-8EA0-C82C11A9ED11}"/>
          </ac:picMkLst>
        </pc:picChg>
        <pc:picChg chg="add mod">
          <ac:chgData name="a49512 Phạm Ngọc Anh" userId="cefd2df1-5fa3-4dec-87c8-c5040616a0c8" providerId="ADAL" clId="{8D156E61-0272-4E68-9F66-3830CFF29858}" dt="2024-01-31T16:08:12.484" v="374"/>
          <ac:picMkLst>
            <pc:docMk/>
            <pc:sldMk cId="2606613499" sldId="292"/>
            <ac:picMk id="45" creationId="{EC3FD814-F758-7BD8-B760-AB69BC2DE0CC}"/>
          </ac:picMkLst>
        </pc:picChg>
        <pc:picChg chg="add mod">
          <ac:chgData name="a49512 Phạm Ngọc Anh" userId="cefd2df1-5fa3-4dec-87c8-c5040616a0c8" providerId="ADAL" clId="{8D156E61-0272-4E68-9F66-3830CFF29858}" dt="2024-01-31T16:10:02.709" v="394"/>
          <ac:picMkLst>
            <pc:docMk/>
            <pc:sldMk cId="2606613499" sldId="292"/>
            <ac:picMk id="46" creationId="{12EB5577-B762-A107-DDDB-0D282BDD1D15}"/>
          </ac:picMkLst>
        </pc:picChg>
      </pc:sldChg>
      <pc:sldChg chg="add del">
        <pc:chgData name="a49512 Phạm Ngọc Anh" userId="cefd2df1-5fa3-4dec-87c8-c5040616a0c8" providerId="ADAL" clId="{8D156E61-0272-4E68-9F66-3830CFF29858}" dt="2024-01-31T15:58:42.396" v="271" actId="47"/>
        <pc:sldMkLst>
          <pc:docMk/>
          <pc:sldMk cId="128061132" sldId="293"/>
        </pc:sldMkLst>
      </pc:sldChg>
      <pc:sldChg chg="addSp delSp modSp add mod modTransition delAnim modAnim modNotesTx">
        <pc:chgData name="a49512 Phạm Ngọc Anh" userId="cefd2df1-5fa3-4dec-87c8-c5040616a0c8" providerId="ADAL" clId="{8D156E61-0272-4E68-9F66-3830CFF29858}" dt="2024-01-31T16:12:52.483" v="973" actId="20577"/>
        <pc:sldMkLst>
          <pc:docMk/>
          <pc:sldMk cId="2353962492" sldId="293"/>
        </pc:sldMkLst>
        <pc:spChg chg="add mod">
          <ac:chgData name="a49512 Phạm Ngọc Anh" userId="cefd2df1-5fa3-4dec-87c8-c5040616a0c8" providerId="ADAL" clId="{8D156E61-0272-4E68-9F66-3830CFF29858}" dt="2024-01-31T15:59:29.122" v="288" actId="255"/>
          <ac:spMkLst>
            <pc:docMk/>
            <pc:sldMk cId="2353962492" sldId="293"/>
            <ac:spMk id="2" creationId="{E11D0E01-1DE6-DE98-168B-7D0E924EB9B7}"/>
          </ac:spMkLst>
        </pc:spChg>
        <pc:spChg chg="add mod">
          <ac:chgData name="a49512 Phạm Ngọc Anh" userId="cefd2df1-5fa3-4dec-87c8-c5040616a0c8" providerId="ADAL" clId="{8D156E61-0272-4E68-9F66-3830CFF29858}" dt="2024-01-31T16:02:41.701" v="308" actId="1076"/>
          <ac:spMkLst>
            <pc:docMk/>
            <pc:sldMk cId="2353962492" sldId="293"/>
            <ac:spMk id="3" creationId="{16E03E2D-DAED-FC71-DE88-2F9BF51CCE77}"/>
          </ac:spMkLst>
        </pc:spChg>
        <pc:spChg chg="add mod">
          <ac:chgData name="a49512 Phạm Ngọc Anh" userId="cefd2df1-5fa3-4dec-87c8-c5040616a0c8" providerId="ADAL" clId="{8D156E61-0272-4E68-9F66-3830CFF29858}" dt="2024-01-31T16:00:19.954" v="290" actId="255"/>
          <ac:spMkLst>
            <pc:docMk/>
            <pc:sldMk cId="2353962492" sldId="293"/>
            <ac:spMk id="4" creationId="{2994F23D-5D40-A061-38DA-C37CD2CB11EB}"/>
          </ac:spMkLst>
        </pc:spChg>
        <pc:spChg chg="add mod">
          <ac:chgData name="a49512 Phạm Ngọc Anh" userId="cefd2df1-5fa3-4dec-87c8-c5040616a0c8" providerId="ADAL" clId="{8D156E61-0272-4E68-9F66-3830CFF29858}" dt="2024-01-31T16:00:19.954" v="290" actId="255"/>
          <ac:spMkLst>
            <pc:docMk/>
            <pc:sldMk cId="2353962492" sldId="293"/>
            <ac:spMk id="5" creationId="{1D560E99-0793-5E43-38A2-349A5C0A0D4A}"/>
          </ac:spMkLst>
        </pc:spChg>
        <pc:spChg chg="add mod">
          <ac:chgData name="a49512 Phạm Ngọc Anh" userId="cefd2df1-5fa3-4dec-87c8-c5040616a0c8" providerId="ADAL" clId="{8D156E61-0272-4E68-9F66-3830CFF29858}" dt="2024-01-31T16:02:36.212" v="307" actId="1076"/>
          <ac:spMkLst>
            <pc:docMk/>
            <pc:sldMk cId="2353962492" sldId="293"/>
            <ac:spMk id="6" creationId="{16368049-3225-EDDD-29F1-F2A945BEA2B9}"/>
          </ac:spMkLst>
        </pc:spChg>
        <pc:spChg chg="add mod">
          <ac:chgData name="a49512 Phạm Ngọc Anh" userId="cefd2df1-5fa3-4dec-87c8-c5040616a0c8" providerId="ADAL" clId="{8D156E61-0272-4E68-9F66-3830CFF29858}" dt="2024-01-31T16:02:36.212" v="307" actId="1076"/>
          <ac:spMkLst>
            <pc:docMk/>
            <pc:sldMk cId="2353962492" sldId="293"/>
            <ac:spMk id="7" creationId="{4F373A90-051C-E0EE-23A7-72B358959B48}"/>
          </ac:spMkLst>
        </pc:spChg>
        <pc:spChg chg="add mod">
          <ac:chgData name="a49512 Phạm Ngọc Anh" userId="cefd2df1-5fa3-4dec-87c8-c5040616a0c8" providerId="ADAL" clId="{8D156E61-0272-4E68-9F66-3830CFF29858}" dt="2024-01-31T16:02:36.212" v="307" actId="1076"/>
          <ac:spMkLst>
            <pc:docMk/>
            <pc:sldMk cId="2353962492" sldId="293"/>
            <ac:spMk id="10" creationId="{934B9E2C-8A3D-5F0E-DB94-82A53835AEF5}"/>
          </ac:spMkLst>
        </pc:spChg>
        <pc:picChg chg="add del mod">
          <ac:chgData name="a49512 Phạm Ngọc Anh" userId="cefd2df1-5fa3-4dec-87c8-c5040616a0c8" providerId="ADAL" clId="{8D156E61-0272-4E68-9F66-3830CFF29858}" dt="2024-01-31T16:01:20.897" v="296" actId="478"/>
          <ac:picMkLst>
            <pc:docMk/>
            <pc:sldMk cId="2353962492" sldId="293"/>
            <ac:picMk id="8" creationId="{D81C54EB-E48C-B06C-BF98-ABCF54D22DAB}"/>
          </ac:picMkLst>
        </pc:picChg>
        <pc:picChg chg="add del mod">
          <ac:chgData name="a49512 Phạm Ngọc Anh" userId="cefd2df1-5fa3-4dec-87c8-c5040616a0c8" providerId="ADAL" clId="{8D156E61-0272-4E68-9F66-3830CFF29858}" dt="2024-01-31T16:01:20.897" v="296" actId="478"/>
          <ac:picMkLst>
            <pc:docMk/>
            <pc:sldMk cId="2353962492" sldId="293"/>
            <ac:picMk id="9" creationId="{FE222F6D-25A0-486C-AEC4-0A9E300BB7D1}"/>
          </ac:picMkLst>
        </pc:picChg>
        <pc:picChg chg="add mod">
          <ac:chgData name="a49512 Phạm Ngọc Anh" userId="cefd2df1-5fa3-4dec-87c8-c5040616a0c8" providerId="ADAL" clId="{8D156E61-0272-4E68-9F66-3830CFF29858}" dt="2024-01-31T15:59:29.122" v="288" actId="255"/>
          <ac:picMkLst>
            <pc:docMk/>
            <pc:sldMk cId="2353962492" sldId="293"/>
            <ac:picMk id="11" creationId="{5D706551-7B1F-5E5C-9579-868702AB3EDA}"/>
          </ac:picMkLst>
        </pc:picChg>
        <pc:picChg chg="add mod">
          <ac:chgData name="a49512 Phạm Ngọc Anh" userId="cefd2df1-5fa3-4dec-87c8-c5040616a0c8" providerId="ADAL" clId="{8D156E61-0272-4E68-9F66-3830CFF29858}" dt="2024-01-31T16:08:42.801" v="376"/>
          <ac:picMkLst>
            <pc:docMk/>
            <pc:sldMk cId="2353962492" sldId="293"/>
            <ac:picMk id="12" creationId="{15BB83A6-08C5-509C-C5EE-7FB2B35E8D53}"/>
          </ac:picMkLst>
        </pc:picChg>
        <pc:picChg chg="add mod">
          <ac:chgData name="a49512 Phạm Ngọc Anh" userId="cefd2df1-5fa3-4dec-87c8-c5040616a0c8" providerId="ADAL" clId="{8D156E61-0272-4E68-9F66-3830CFF29858}" dt="2024-01-31T16:09:31.092" v="388"/>
          <ac:picMkLst>
            <pc:docMk/>
            <pc:sldMk cId="2353962492" sldId="293"/>
            <ac:picMk id="13" creationId="{C9A52CB4-8DCD-4FF1-8EF5-5A61F53EB0C5}"/>
          </ac:picMkLst>
        </pc:picChg>
        <pc:picChg chg="add mod">
          <ac:chgData name="a49512 Phạm Ngọc Anh" userId="cefd2df1-5fa3-4dec-87c8-c5040616a0c8" providerId="ADAL" clId="{8D156E61-0272-4E68-9F66-3830CFF29858}" dt="2024-01-31T16:10:04.399" v="395"/>
          <ac:picMkLst>
            <pc:docMk/>
            <pc:sldMk cId="2353962492" sldId="293"/>
            <ac:picMk id="14" creationId="{87142BDC-8C0E-72CB-8DCA-A65961ADE16C}"/>
          </ac:picMkLst>
        </pc:picChg>
      </pc:sldChg>
      <pc:sldChg chg="addSp modSp add mod modTransition modAnim modNotesTx">
        <pc:chgData name="a49512 Phạm Ngọc Anh" userId="cefd2df1-5fa3-4dec-87c8-c5040616a0c8" providerId="ADAL" clId="{8D156E61-0272-4E68-9F66-3830CFF29858}" dt="2024-01-31T16:12:59.808" v="974"/>
        <pc:sldMkLst>
          <pc:docMk/>
          <pc:sldMk cId="733266345" sldId="294"/>
        </pc:sldMkLst>
        <pc:spChg chg="add mod">
          <ac:chgData name="a49512 Phạm Ngọc Anh" userId="cefd2df1-5fa3-4dec-87c8-c5040616a0c8" providerId="ADAL" clId="{8D156E61-0272-4E68-9F66-3830CFF29858}" dt="2024-01-31T16:02:15.115" v="305" actId="1076"/>
          <ac:spMkLst>
            <pc:docMk/>
            <pc:sldMk cId="733266345" sldId="294"/>
            <ac:spMk id="2" creationId="{D1B163CA-EA26-7C9D-0369-37FF82A2112D}"/>
          </ac:spMkLst>
        </pc:spChg>
        <pc:spChg chg="add mod">
          <ac:chgData name="a49512 Phạm Ngọc Anh" userId="cefd2df1-5fa3-4dec-87c8-c5040616a0c8" providerId="ADAL" clId="{8D156E61-0272-4E68-9F66-3830CFF29858}" dt="2024-01-31T16:03:03.491" v="314" actId="1076"/>
          <ac:spMkLst>
            <pc:docMk/>
            <pc:sldMk cId="733266345" sldId="294"/>
            <ac:spMk id="3" creationId="{4B9D6B0C-5B76-44EA-907E-6D124A58921B}"/>
          </ac:spMkLst>
        </pc:spChg>
        <pc:spChg chg="add mod">
          <ac:chgData name="a49512 Phạm Ngọc Anh" userId="cefd2df1-5fa3-4dec-87c8-c5040616a0c8" providerId="ADAL" clId="{8D156E61-0272-4E68-9F66-3830CFF29858}" dt="2024-01-31T16:03:09.490" v="315" actId="1076"/>
          <ac:spMkLst>
            <pc:docMk/>
            <pc:sldMk cId="733266345" sldId="294"/>
            <ac:spMk id="4" creationId="{106B8831-547E-DAC1-FDBA-CC9AE3AB930A}"/>
          </ac:spMkLst>
        </pc:spChg>
        <pc:spChg chg="add mod">
          <ac:chgData name="a49512 Phạm Ngọc Anh" userId="cefd2df1-5fa3-4dec-87c8-c5040616a0c8" providerId="ADAL" clId="{8D156E61-0272-4E68-9F66-3830CFF29858}" dt="2024-01-31T16:02:15.115" v="305" actId="1076"/>
          <ac:spMkLst>
            <pc:docMk/>
            <pc:sldMk cId="733266345" sldId="294"/>
            <ac:spMk id="5" creationId="{66E19A52-20FF-8520-EC8C-4C31F36A50BE}"/>
          </ac:spMkLst>
        </pc:spChg>
        <pc:spChg chg="add mod">
          <ac:chgData name="a49512 Phạm Ngọc Anh" userId="cefd2df1-5fa3-4dec-87c8-c5040616a0c8" providerId="ADAL" clId="{8D156E61-0272-4E68-9F66-3830CFF29858}" dt="2024-01-31T16:03:09.490" v="315" actId="1076"/>
          <ac:spMkLst>
            <pc:docMk/>
            <pc:sldMk cId="733266345" sldId="294"/>
            <ac:spMk id="6" creationId="{4566F3F8-EE27-57F3-5692-530C9BFE99B7}"/>
          </ac:spMkLst>
        </pc:spChg>
        <pc:spChg chg="add mod">
          <ac:chgData name="a49512 Phạm Ngọc Anh" userId="cefd2df1-5fa3-4dec-87c8-c5040616a0c8" providerId="ADAL" clId="{8D156E61-0272-4E68-9F66-3830CFF29858}" dt="2024-01-31T16:02:53.227" v="311" actId="20577"/>
          <ac:spMkLst>
            <pc:docMk/>
            <pc:sldMk cId="733266345" sldId="294"/>
            <ac:spMk id="7" creationId="{88EEE592-FC3B-C53B-1F97-067DCE332F19}"/>
          </ac:spMkLst>
        </pc:spChg>
        <pc:spChg chg="add mod">
          <ac:chgData name="a49512 Phạm Ngọc Anh" userId="cefd2df1-5fa3-4dec-87c8-c5040616a0c8" providerId="ADAL" clId="{8D156E61-0272-4E68-9F66-3830CFF29858}" dt="2024-01-31T16:03:09.490" v="315" actId="1076"/>
          <ac:spMkLst>
            <pc:docMk/>
            <pc:sldMk cId="733266345" sldId="294"/>
            <ac:spMk id="8" creationId="{717569FC-3FEF-2C92-3B95-DC4F0EA80936}"/>
          </ac:spMkLst>
        </pc:spChg>
        <pc:picChg chg="add mod">
          <ac:chgData name="a49512 Phạm Ngọc Anh" userId="cefd2df1-5fa3-4dec-87c8-c5040616a0c8" providerId="ADAL" clId="{8D156E61-0272-4E68-9F66-3830CFF29858}" dt="2024-01-31T16:02:15.115" v="305" actId="1076"/>
          <ac:picMkLst>
            <pc:docMk/>
            <pc:sldMk cId="733266345" sldId="294"/>
            <ac:picMk id="9" creationId="{5E9BAE4F-5145-B8BE-ACE4-F6355BFD232A}"/>
          </ac:picMkLst>
        </pc:picChg>
        <pc:picChg chg="add mod">
          <ac:chgData name="a49512 Phạm Ngọc Anh" userId="cefd2df1-5fa3-4dec-87c8-c5040616a0c8" providerId="ADAL" clId="{8D156E61-0272-4E68-9F66-3830CFF29858}" dt="2024-01-31T16:08:49.256" v="377"/>
          <ac:picMkLst>
            <pc:docMk/>
            <pc:sldMk cId="733266345" sldId="294"/>
            <ac:picMk id="10" creationId="{B2619BF3-7322-BBE8-69AE-A01FEBEC86C2}"/>
          </ac:picMkLst>
        </pc:picChg>
        <pc:picChg chg="add mod">
          <ac:chgData name="a49512 Phạm Ngọc Anh" userId="cefd2df1-5fa3-4dec-87c8-c5040616a0c8" providerId="ADAL" clId="{8D156E61-0272-4E68-9F66-3830CFF29858}" dt="2024-01-31T16:09:30.268" v="387"/>
          <ac:picMkLst>
            <pc:docMk/>
            <pc:sldMk cId="733266345" sldId="294"/>
            <ac:picMk id="11" creationId="{45B00873-468A-18AD-9A02-A92D8FBFAAAA}"/>
          </ac:picMkLst>
        </pc:picChg>
        <pc:picChg chg="add mod">
          <ac:chgData name="a49512 Phạm Ngọc Anh" userId="cefd2df1-5fa3-4dec-87c8-c5040616a0c8" providerId="ADAL" clId="{8D156E61-0272-4E68-9F66-3830CFF29858}" dt="2024-01-31T16:10:05.792" v="396"/>
          <ac:picMkLst>
            <pc:docMk/>
            <pc:sldMk cId="733266345" sldId="294"/>
            <ac:picMk id="12" creationId="{733D9B69-D0F7-DE8E-F81D-20637A271D00}"/>
          </ac:picMkLst>
        </pc:picChg>
      </pc:sldChg>
      <pc:sldChg chg="addSp modSp add mod modTransition modAnim modNotesTx">
        <pc:chgData name="a49512 Phạm Ngọc Anh" userId="cefd2df1-5fa3-4dec-87c8-c5040616a0c8" providerId="ADAL" clId="{8D156E61-0272-4E68-9F66-3830CFF29858}" dt="2024-01-31T16:13:01.366" v="975"/>
        <pc:sldMkLst>
          <pc:docMk/>
          <pc:sldMk cId="1361996811" sldId="295"/>
        </pc:sldMkLst>
        <pc:spChg chg="add mod">
          <ac:chgData name="a49512 Phạm Ngọc Anh" userId="cefd2df1-5fa3-4dec-87c8-c5040616a0c8" providerId="ADAL" clId="{8D156E61-0272-4E68-9F66-3830CFF29858}" dt="2024-01-31T16:03:31.009" v="320" actId="255"/>
          <ac:spMkLst>
            <pc:docMk/>
            <pc:sldMk cId="1361996811" sldId="295"/>
            <ac:spMk id="2" creationId="{523D1E36-3680-0C81-B04D-65AD94811D15}"/>
          </ac:spMkLst>
        </pc:spChg>
        <pc:spChg chg="add mod">
          <ac:chgData name="a49512 Phạm Ngọc Anh" userId="cefd2df1-5fa3-4dec-87c8-c5040616a0c8" providerId="ADAL" clId="{8D156E61-0272-4E68-9F66-3830CFF29858}" dt="2024-01-31T16:03:49.711" v="324" actId="1076"/>
          <ac:spMkLst>
            <pc:docMk/>
            <pc:sldMk cId="1361996811" sldId="295"/>
            <ac:spMk id="3" creationId="{8ACBFACB-7BE2-1F80-32DE-855F6192A279}"/>
          </ac:spMkLst>
        </pc:spChg>
        <pc:spChg chg="add mod">
          <ac:chgData name="a49512 Phạm Ngọc Anh" userId="cefd2df1-5fa3-4dec-87c8-c5040616a0c8" providerId="ADAL" clId="{8D156E61-0272-4E68-9F66-3830CFF29858}" dt="2024-01-31T16:03:55.913" v="325" actId="1076"/>
          <ac:spMkLst>
            <pc:docMk/>
            <pc:sldMk cId="1361996811" sldId="295"/>
            <ac:spMk id="4" creationId="{D7C3DCD6-36CF-6FD4-9DF3-FEA2DFC4ED00}"/>
          </ac:spMkLst>
        </pc:spChg>
        <pc:spChg chg="add mod">
          <ac:chgData name="a49512 Phạm Ngọc Anh" userId="cefd2df1-5fa3-4dec-87c8-c5040616a0c8" providerId="ADAL" clId="{8D156E61-0272-4E68-9F66-3830CFF29858}" dt="2024-01-31T16:03:55.913" v="325" actId="1076"/>
          <ac:spMkLst>
            <pc:docMk/>
            <pc:sldMk cId="1361996811" sldId="295"/>
            <ac:spMk id="5" creationId="{14223E5F-6CCB-6C34-AAAC-ED6A0EED929A}"/>
          </ac:spMkLst>
        </pc:spChg>
        <pc:spChg chg="add mod">
          <ac:chgData name="a49512 Phạm Ngọc Anh" userId="cefd2df1-5fa3-4dec-87c8-c5040616a0c8" providerId="ADAL" clId="{8D156E61-0272-4E68-9F66-3830CFF29858}" dt="2024-01-31T16:04:07.545" v="328" actId="1076"/>
          <ac:spMkLst>
            <pc:docMk/>
            <pc:sldMk cId="1361996811" sldId="295"/>
            <ac:spMk id="6" creationId="{1774492A-BE91-2F54-ECC2-723359058189}"/>
          </ac:spMkLst>
        </pc:spChg>
        <pc:spChg chg="add mod">
          <ac:chgData name="a49512 Phạm Ngọc Anh" userId="cefd2df1-5fa3-4dec-87c8-c5040616a0c8" providerId="ADAL" clId="{8D156E61-0272-4E68-9F66-3830CFF29858}" dt="2024-01-31T16:04:07.545" v="328" actId="1076"/>
          <ac:spMkLst>
            <pc:docMk/>
            <pc:sldMk cId="1361996811" sldId="295"/>
            <ac:spMk id="7" creationId="{DBDCE8B0-BF01-F585-3559-60B8941087D9}"/>
          </ac:spMkLst>
        </pc:spChg>
        <pc:spChg chg="add mod">
          <ac:chgData name="a49512 Phạm Ngọc Anh" userId="cefd2df1-5fa3-4dec-87c8-c5040616a0c8" providerId="ADAL" clId="{8D156E61-0272-4E68-9F66-3830CFF29858}" dt="2024-01-31T16:04:07.545" v="328" actId="1076"/>
          <ac:spMkLst>
            <pc:docMk/>
            <pc:sldMk cId="1361996811" sldId="295"/>
            <ac:spMk id="8" creationId="{AEE089BA-9EAA-84A7-41BE-CFA23362A352}"/>
          </ac:spMkLst>
        </pc:spChg>
        <pc:picChg chg="add mod">
          <ac:chgData name="a49512 Phạm Ngọc Anh" userId="cefd2df1-5fa3-4dec-87c8-c5040616a0c8" providerId="ADAL" clId="{8D156E61-0272-4E68-9F66-3830CFF29858}" dt="2024-01-31T16:03:31.009" v="320" actId="255"/>
          <ac:picMkLst>
            <pc:docMk/>
            <pc:sldMk cId="1361996811" sldId="295"/>
            <ac:picMk id="9" creationId="{F6E89608-8937-E438-CB11-60EDCB7CCB14}"/>
          </ac:picMkLst>
        </pc:picChg>
        <pc:picChg chg="add mod">
          <ac:chgData name="a49512 Phạm Ngọc Anh" userId="cefd2df1-5fa3-4dec-87c8-c5040616a0c8" providerId="ADAL" clId="{8D156E61-0272-4E68-9F66-3830CFF29858}" dt="2024-01-31T16:08:54.527" v="378"/>
          <ac:picMkLst>
            <pc:docMk/>
            <pc:sldMk cId="1361996811" sldId="295"/>
            <ac:picMk id="10" creationId="{CD5633A3-86CA-5703-1A79-DB938A116444}"/>
          </ac:picMkLst>
        </pc:picChg>
        <pc:picChg chg="add mod">
          <ac:chgData name="a49512 Phạm Ngọc Anh" userId="cefd2df1-5fa3-4dec-87c8-c5040616a0c8" providerId="ADAL" clId="{8D156E61-0272-4E68-9F66-3830CFF29858}" dt="2024-01-31T16:09:29.246" v="386"/>
          <ac:picMkLst>
            <pc:docMk/>
            <pc:sldMk cId="1361996811" sldId="295"/>
            <ac:picMk id="11" creationId="{87DBE950-FDF7-F977-80FF-91A5F8662EE1}"/>
          </ac:picMkLst>
        </pc:picChg>
        <pc:picChg chg="add mod">
          <ac:chgData name="a49512 Phạm Ngọc Anh" userId="cefd2df1-5fa3-4dec-87c8-c5040616a0c8" providerId="ADAL" clId="{8D156E61-0272-4E68-9F66-3830CFF29858}" dt="2024-01-31T16:10:07.199" v="397"/>
          <ac:picMkLst>
            <pc:docMk/>
            <pc:sldMk cId="1361996811" sldId="295"/>
            <ac:picMk id="12" creationId="{D1C74DE2-868D-65A7-FDCB-AF88EC6754FB}"/>
          </ac:picMkLst>
        </pc:picChg>
      </pc:sldChg>
      <pc:sldChg chg="addSp modSp add mod modTransition modAnim modNotesTx">
        <pc:chgData name="a49512 Phạm Ngọc Anh" userId="cefd2df1-5fa3-4dec-87c8-c5040616a0c8" providerId="ADAL" clId="{8D156E61-0272-4E68-9F66-3830CFF29858}" dt="2024-01-31T16:13:03.190" v="976"/>
        <pc:sldMkLst>
          <pc:docMk/>
          <pc:sldMk cId="434873420" sldId="296"/>
        </pc:sldMkLst>
        <pc:spChg chg="add mod">
          <ac:chgData name="a49512 Phạm Ngọc Anh" userId="cefd2df1-5fa3-4dec-87c8-c5040616a0c8" providerId="ADAL" clId="{8D156E61-0272-4E68-9F66-3830CFF29858}" dt="2024-01-31T16:04:26.108" v="333" actId="255"/>
          <ac:spMkLst>
            <pc:docMk/>
            <pc:sldMk cId="434873420" sldId="296"/>
            <ac:spMk id="2" creationId="{841CEF4A-98BB-A062-C790-3709CD685619}"/>
          </ac:spMkLst>
        </pc:spChg>
        <pc:spChg chg="add mod">
          <ac:chgData name="a49512 Phạm Ngọc Anh" userId="cefd2df1-5fa3-4dec-87c8-c5040616a0c8" providerId="ADAL" clId="{8D156E61-0272-4E68-9F66-3830CFF29858}" dt="2024-01-31T16:04:49.191" v="341" actId="1076"/>
          <ac:spMkLst>
            <pc:docMk/>
            <pc:sldMk cId="434873420" sldId="296"/>
            <ac:spMk id="3" creationId="{69E891A7-4A3A-97CB-6479-78D80792CE29}"/>
          </ac:spMkLst>
        </pc:spChg>
        <pc:spChg chg="add mod">
          <ac:chgData name="a49512 Phạm Ngọc Anh" userId="cefd2df1-5fa3-4dec-87c8-c5040616a0c8" providerId="ADAL" clId="{8D156E61-0272-4E68-9F66-3830CFF29858}" dt="2024-01-31T16:04:43.745" v="339" actId="1076"/>
          <ac:spMkLst>
            <pc:docMk/>
            <pc:sldMk cId="434873420" sldId="296"/>
            <ac:spMk id="4" creationId="{6A140046-BD63-7DB1-5ADE-6D27938940CB}"/>
          </ac:spMkLst>
        </pc:spChg>
        <pc:spChg chg="add mod">
          <ac:chgData name="a49512 Phạm Ngọc Anh" userId="cefd2df1-5fa3-4dec-87c8-c5040616a0c8" providerId="ADAL" clId="{8D156E61-0272-4E68-9F66-3830CFF29858}" dt="2024-01-31T16:04:43.745" v="339" actId="1076"/>
          <ac:spMkLst>
            <pc:docMk/>
            <pc:sldMk cId="434873420" sldId="296"/>
            <ac:spMk id="5" creationId="{9BE13A9D-0B27-171E-7569-207D43D50574}"/>
          </ac:spMkLst>
        </pc:spChg>
        <pc:spChg chg="add mod">
          <ac:chgData name="a49512 Phạm Ngọc Anh" userId="cefd2df1-5fa3-4dec-87c8-c5040616a0c8" providerId="ADAL" clId="{8D156E61-0272-4E68-9F66-3830CFF29858}" dt="2024-01-31T16:04:26.108" v="333" actId="255"/>
          <ac:spMkLst>
            <pc:docMk/>
            <pc:sldMk cId="434873420" sldId="296"/>
            <ac:spMk id="6" creationId="{136EB62C-57C7-27C4-979F-6575A4AEA4AD}"/>
          </ac:spMkLst>
        </pc:spChg>
        <pc:spChg chg="add mod">
          <ac:chgData name="a49512 Phạm Ngọc Anh" userId="cefd2df1-5fa3-4dec-87c8-c5040616a0c8" providerId="ADAL" clId="{8D156E61-0272-4E68-9F66-3830CFF29858}" dt="2024-01-31T16:04:26.108" v="333" actId="255"/>
          <ac:spMkLst>
            <pc:docMk/>
            <pc:sldMk cId="434873420" sldId="296"/>
            <ac:spMk id="7" creationId="{CB01AF4F-919E-9500-A85D-1CBD545E5C88}"/>
          </ac:spMkLst>
        </pc:spChg>
        <pc:spChg chg="add mod">
          <ac:chgData name="a49512 Phạm Ngọc Anh" userId="cefd2df1-5fa3-4dec-87c8-c5040616a0c8" providerId="ADAL" clId="{8D156E61-0272-4E68-9F66-3830CFF29858}" dt="2024-01-31T16:04:32.806" v="335" actId="14100"/>
          <ac:spMkLst>
            <pc:docMk/>
            <pc:sldMk cId="434873420" sldId="296"/>
            <ac:spMk id="8" creationId="{9B134A86-B8A0-13EC-41FB-E04D3C222409}"/>
          </ac:spMkLst>
        </pc:spChg>
        <pc:picChg chg="add mod">
          <ac:chgData name="a49512 Phạm Ngọc Anh" userId="cefd2df1-5fa3-4dec-87c8-c5040616a0c8" providerId="ADAL" clId="{8D156E61-0272-4E68-9F66-3830CFF29858}" dt="2024-01-31T16:04:26.108" v="333" actId="255"/>
          <ac:picMkLst>
            <pc:docMk/>
            <pc:sldMk cId="434873420" sldId="296"/>
            <ac:picMk id="9" creationId="{74DD977D-7670-9F43-7FB9-D6834B1BF28E}"/>
          </ac:picMkLst>
        </pc:picChg>
        <pc:picChg chg="add mod">
          <ac:chgData name="a49512 Phạm Ngọc Anh" userId="cefd2df1-5fa3-4dec-87c8-c5040616a0c8" providerId="ADAL" clId="{8D156E61-0272-4E68-9F66-3830CFF29858}" dt="2024-01-31T16:08:59.933" v="379"/>
          <ac:picMkLst>
            <pc:docMk/>
            <pc:sldMk cId="434873420" sldId="296"/>
            <ac:picMk id="10" creationId="{EF01F59F-9112-C22A-96A5-87E12188837E}"/>
          </ac:picMkLst>
        </pc:picChg>
        <pc:picChg chg="add mod">
          <ac:chgData name="a49512 Phạm Ngọc Anh" userId="cefd2df1-5fa3-4dec-87c8-c5040616a0c8" providerId="ADAL" clId="{8D156E61-0272-4E68-9F66-3830CFF29858}" dt="2024-01-31T16:09:28.189" v="385"/>
          <ac:picMkLst>
            <pc:docMk/>
            <pc:sldMk cId="434873420" sldId="296"/>
            <ac:picMk id="11" creationId="{9CD800F3-508C-69FD-A99D-30A5CD5DA211}"/>
          </ac:picMkLst>
        </pc:picChg>
        <pc:picChg chg="add mod">
          <ac:chgData name="a49512 Phạm Ngọc Anh" userId="cefd2df1-5fa3-4dec-87c8-c5040616a0c8" providerId="ADAL" clId="{8D156E61-0272-4E68-9F66-3830CFF29858}" dt="2024-01-31T16:10:08.199" v="398"/>
          <ac:picMkLst>
            <pc:docMk/>
            <pc:sldMk cId="434873420" sldId="296"/>
            <ac:picMk id="12" creationId="{88A7D872-8F98-31C2-5080-E55EC2E172E0}"/>
          </ac:picMkLst>
        </pc:picChg>
      </pc:sldChg>
      <pc:sldChg chg="addSp modSp add mod modTransition modAnim modNotesTx">
        <pc:chgData name="a49512 Phạm Ngọc Anh" userId="cefd2df1-5fa3-4dec-87c8-c5040616a0c8" providerId="ADAL" clId="{8D156E61-0272-4E68-9F66-3830CFF29858}" dt="2024-01-31T16:13:04.511" v="977"/>
        <pc:sldMkLst>
          <pc:docMk/>
          <pc:sldMk cId="1413202341" sldId="297"/>
        </pc:sldMkLst>
        <pc:spChg chg="add mod">
          <ac:chgData name="a49512 Phạm Ngọc Anh" userId="cefd2df1-5fa3-4dec-87c8-c5040616a0c8" providerId="ADAL" clId="{8D156E61-0272-4E68-9F66-3830CFF29858}" dt="2024-01-31T16:05:07.320" v="346" actId="255"/>
          <ac:spMkLst>
            <pc:docMk/>
            <pc:sldMk cId="1413202341" sldId="297"/>
            <ac:spMk id="2" creationId="{EAFFE11A-5FD9-3150-DC53-B96AE921AEEA}"/>
          </ac:spMkLst>
        </pc:spChg>
        <pc:spChg chg="add mod">
          <ac:chgData name="a49512 Phạm Ngọc Anh" userId="cefd2df1-5fa3-4dec-87c8-c5040616a0c8" providerId="ADAL" clId="{8D156E61-0272-4E68-9F66-3830CFF29858}" dt="2024-01-31T16:05:42.303" v="351" actId="1076"/>
          <ac:spMkLst>
            <pc:docMk/>
            <pc:sldMk cId="1413202341" sldId="297"/>
            <ac:spMk id="3" creationId="{FACB6EC7-2125-57AE-32FF-94A5227B1AE8}"/>
          </ac:spMkLst>
        </pc:spChg>
        <pc:spChg chg="add mod">
          <ac:chgData name="a49512 Phạm Ngọc Anh" userId="cefd2df1-5fa3-4dec-87c8-c5040616a0c8" providerId="ADAL" clId="{8D156E61-0272-4E68-9F66-3830CFF29858}" dt="2024-01-31T16:05:21.038" v="349" actId="1076"/>
          <ac:spMkLst>
            <pc:docMk/>
            <pc:sldMk cId="1413202341" sldId="297"/>
            <ac:spMk id="4" creationId="{E2C0B61D-C9F1-7770-48FF-238E2A43AD78}"/>
          </ac:spMkLst>
        </pc:spChg>
        <pc:spChg chg="add mod">
          <ac:chgData name="a49512 Phạm Ngọc Anh" userId="cefd2df1-5fa3-4dec-87c8-c5040616a0c8" providerId="ADAL" clId="{8D156E61-0272-4E68-9F66-3830CFF29858}" dt="2024-01-31T16:05:21.038" v="349" actId="1076"/>
          <ac:spMkLst>
            <pc:docMk/>
            <pc:sldMk cId="1413202341" sldId="297"/>
            <ac:spMk id="5" creationId="{4599A6E6-1FFB-CCF9-11B8-8FFEF585720E}"/>
          </ac:spMkLst>
        </pc:spChg>
        <pc:spChg chg="add mod">
          <ac:chgData name="a49512 Phạm Ngọc Anh" userId="cefd2df1-5fa3-4dec-87c8-c5040616a0c8" providerId="ADAL" clId="{8D156E61-0272-4E68-9F66-3830CFF29858}" dt="2024-01-31T16:05:39.015" v="350" actId="1076"/>
          <ac:spMkLst>
            <pc:docMk/>
            <pc:sldMk cId="1413202341" sldId="297"/>
            <ac:spMk id="6" creationId="{D5E10C7D-3561-FF2F-306A-5283A2D42871}"/>
          </ac:spMkLst>
        </pc:spChg>
        <pc:spChg chg="add mod">
          <ac:chgData name="a49512 Phạm Ngọc Anh" userId="cefd2df1-5fa3-4dec-87c8-c5040616a0c8" providerId="ADAL" clId="{8D156E61-0272-4E68-9F66-3830CFF29858}" dt="2024-01-31T16:05:39.015" v="350" actId="1076"/>
          <ac:spMkLst>
            <pc:docMk/>
            <pc:sldMk cId="1413202341" sldId="297"/>
            <ac:spMk id="7" creationId="{EA46301B-46BE-004E-48FD-3F21E19CAC74}"/>
          </ac:spMkLst>
        </pc:spChg>
        <pc:spChg chg="add mod">
          <ac:chgData name="a49512 Phạm Ngọc Anh" userId="cefd2df1-5fa3-4dec-87c8-c5040616a0c8" providerId="ADAL" clId="{8D156E61-0272-4E68-9F66-3830CFF29858}" dt="2024-01-31T16:05:21.038" v="349" actId="1076"/>
          <ac:spMkLst>
            <pc:docMk/>
            <pc:sldMk cId="1413202341" sldId="297"/>
            <ac:spMk id="8" creationId="{EACBD375-ECA3-4B1C-752D-C830F7C99B8F}"/>
          </ac:spMkLst>
        </pc:spChg>
        <pc:picChg chg="add mod">
          <ac:chgData name="a49512 Phạm Ngọc Anh" userId="cefd2df1-5fa3-4dec-87c8-c5040616a0c8" providerId="ADAL" clId="{8D156E61-0272-4E68-9F66-3830CFF29858}" dt="2024-01-31T16:05:07.320" v="346" actId="255"/>
          <ac:picMkLst>
            <pc:docMk/>
            <pc:sldMk cId="1413202341" sldId="297"/>
            <ac:picMk id="9" creationId="{9BD7CDD5-4D4B-62FC-C762-D96E939352FD}"/>
          </ac:picMkLst>
        </pc:picChg>
        <pc:picChg chg="add mod">
          <ac:chgData name="a49512 Phạm Ngọc Anh" userId="cefd2df1-5fa3-4dec-87c8-c5040616a0c8" providerId="ADAL" clId="{8D156E61-0272-4E68-9F66-3830CFF29858}" dt="2024-01-31T16:09:08.158" v="380"/>
          <ac:picMkLst>
            <pc:docMk/>
            <pc:sldMk cId="1413202341" sldId="297"/>
            <ac:picMk id="10" creationId="{6B0DFA8D-4B3F-65AC-BCEB-E680506E445C}"/>
          </ac:picMkLst>
        </pc:picChg>
        <pc:picChg chg="add mod">
          <ac:chgData name="a49512 Phạm Ngọc Anh" userId="cefd2df1-5fa3-4dec-87c8-c5040616a0c8" providerId="ADAL" clId="{8D156E61-0272-4E68-9F66-3830CFF29858}" dt="2024-01-31T16:09:21.327" v="383" actId="1076"/>
          <ac:picMkLst>
            <pc:docMk/>
            <pc:sldMk cId="1413202341" sldId="297"/>
            <ac:picMk id="11" creationId="{996F2327-5FE1-54BE-CE05-3F5910C77CDA}"/>
          </ac:picMkLst>
        </pc:picChg>
        <pc:picChg chg="add mod">
          <ac:chgData name="a49512 Phạm Ngọc Anh" userId="cefd2df1-5fa3-4dec-87c8-c5040616a0c8" providerId="ADAL" clId="{8D156E61-0272-4E68-9F66-3830CFF29858}" dt="2024-01-31T16:10:09.009" v="399"/>
          <ac:picMkLst>
            <pc:docMk/>
            <pc:sldMk cId="1413202341" sldId="297"/>
            <ac:picMk id="12" creationId="{FFA4CC10-4F69-3C18-9D02-D491BE0CA4EE}"/>
          </ac:picMkLst>
        </pc:picChg>
      </pc:sldChg>
      <pc:sldChg chg="add del">
        <pc:chgData name="a49512 Phạm Ngọc Anh" userId="cefd2df1-5fa3-4dec-87c8-c5040616a0c8" providerId="ADAL" clId="{8D156E61-0272-4E68-9F66-3830CFF29858}" dt="2024-01-31T16:05:50.312" v="354" actId="47"/>
        <pc:sldMkLst>
          <pc:docMk/>
          <pc:sldMk cId="307371651" sldId="298"/>
        </pc:sldMkLst>
      </pc:sldChg>
      <pc:sldMasterChg chg="modTransition modSldLayout">
        <pc:chgData name="a49512 Phạm Ngọc Anh" userId="cefd2df1-5fa3-4dec-87c8-c5040616a0c8" providerId="ADAL" clId="{8D156E61-0272-4E68-9F66-3830CFF29858}" dt="2024-01-31T16:07:30.844" v="369"/>
        <pc:sldMasterMkLst>
          <pc:docMk/>
          <pc:sldMasterMk cId="0" sldId="2147483659"/>
        </pc:sldMasterMkLst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48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49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0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1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2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3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4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5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6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7"/>
          </pc:sldLayoutMkLst>
        </pc:sldLayoutChg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0" sldId="2147483659"/>
            <pc:sldLayoutMk cId="0" sldId="2147483658"/>
          </pc:sldLayoutMkLst>
        </pc:sldLayoutChg>
      </pc:sldMasterChg>
      <pc:sldMasterChg chg="modTransition modSldLayout">
        <pc:chgData name="a49512 Phạm Ngọc Anh" userId="cefd2df1-5fa3-4dec-87c8-c5040616a0c8" providerId="ADAL" clId="{8D156E61-0272-4E68-9F66-3830CFF29858}" dt="2024-01-31T16:07:30.844" v="369"/>
        <pc:sldMasterMkLst>
          <pc:docMk/>
          <pc:sldMasterMk cId="2811365370" sldId="2147483660"/>
        </pc:sldMasterMkLst>
        <pc:sldLayoutChg chg="modTransition">
          <pc:chgData name="a49512 Phạm Ngọc Anh" userId="cefd2df1-5fa3-4dec-87c8-c5040616a0c8" providerId="ADAL" clId="{8D156E61-0272-4E68-9F66-3830CFF29858}" dt="2024-01-31T16:07:30.844" v="369"/>
          <pc:sldLayoutMkLst>
            <pc:docMk/>
            <pc:sldMasterMk cId="2811365370" sldId="2147483660"/>
            <pc:sldLayoutMk cId="2986947673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86658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cam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0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388595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4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0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6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02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D76316-BCC2-C5E5-20DD-A12F61FCF9B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18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4.xml"/><Relationship Id="rId18" Type="http://schemas.openxmlformats.org/officeDocument/2006/relationships/image" Target="../media/image45.png"/><Relationship Id="rId26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svg"/><Relationship Id="rId25" Type="http://schemas.openxmlformats.org/officeDocument/2006/relationships/slide" Target="slide2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20" Type="http://schemas.openxmlformats.org/officeDocument/2006/relationships/image" Target="../media/image47.png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slide" Target="slide21.xml"/><Relationship Id="rId5" Type="http://schemas.openxmlformats.org/officeDocument/2006/relationships/image" Target="../media/image31.png"/><Relationship Id="rId15" Type="http://schemas.openxmlformats.org/officeDocument/2006/relationships/image" Target="../media/image44.png"/><Relationship Id="rId23" Type="http://schemas.openxmlformats.org/officeDocument/2006/relationships/slide" Target="slide20.xml"/><Relationship Id="rId28" Type="http://schemas.openxmlformats.org/officeDocument/2006/relationships/image" Target="../media/image42.png"/><Relationship Id="rId10" Type="http://schemas.openxmlformats.org/officeDocument/2006/relationships/image" Target="../media/image36.sv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Relationship Id="rId22" Type="http://schemas.openxmlformats.org/officeDocument/2006/relationships/slide" Target="slide19.xml"/><Relationship Id="rId27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2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3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4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913717" y="3532357"/>
            <a:ext cx="9825818" cy="146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khỏe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521891" y="106520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khỏe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05B188-F0BE-7E0D-21C1-01F6E25E172B}"/>
              </a:ext>
            </a:extLst>
          </p:cNvPr>
          <p:cNvSpPr/>
          <p:nvPr/>
        </p:nvSpPr>
        <p:spPr>
          <a:xfrm>
            <a:off x="951723" y="2024492"/>
            <a:ext cx="1073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4: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phối hợp nhiều loại thức ăn; ăn đủ rau, quả; uống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đủ nước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4D8EB6D-62D6-459C-51D7-FCF51C9335CB}"/>
              </a:ext>
            </a:extLst>
          </p:cNvPr>
          <p:cNvSpPr/>
          <p:nvPr/>
        </p:nvSpPr>
        <p:spPr>
          <a:xfrm>
            <a:off x="714678" y="3273422"/>
            <a:ext cx="4775200" cy="2438400"/>
          </a:xfrm>
          <a:prstGeom prst="roundRect">
            <a:avLst/>
          </a:prstGeom>
          <a:solidFill>
            <a:srgbClr val="95A83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Những thức ăn khác nhau chứa các chất dinh dưỡng và năng lượng ở mức độ khác 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B5447-9282-3CB1-058F-A8EBC96C0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1" b="21298"/>
          <a:stretch/>
        </p:blipFill>
        <p:spPr>
          <a:xfrm>
            <a:off x="5602871" y="4233058"/>
            <a:ext cx="986258" cy="519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6C38DC-60A9-F848-4DED-D7F546B676DF}"/>
              </a:ext>
            </a:extLst>
          </p:cNvPr>
          <p:cNvSpPr/>
          <p:nvPr/>
        </p:nvSpPr>
        <p:spPr>
          <a:xfrm>
            <a:off x="6589129" y="3798078"/>
            <a:ext cx="533400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ần ăn phối hợp nhiều loại thức ăn để cung cấp đầy đủ chất dinh dưỡng và năng lượng cho cơ 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602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6F1FCC-0EE8-00B8-ED3D-30557DABCF07}"/>
              </a:ext>
            </a:extLst>
          </p:cNvPr>
          <p:cNvSpPr/>
          <p:nvPr/>
        </p:nvSpPr>
        <p:spPr>
          <a:xfrm>
            <a:off x="578499" y="1937690"/>
            <a:ext cx="1073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4: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phối hợp nhiều loại thức ăn; ăn đủ rau, quả; uống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đủ nước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E53D8E-41C3-09C9-EE10-0CDC4E306AA3}"/>
              </a:ext>
            </a:extLst>
          </p:cNvPr>
          <p:cNvSpPr/>
          <p:nvPr/>
        </p:nvSpPr>
        <p:spPr>
          <a:xfrm>
            <a:off x="3763709" y="5014316"/>
            <a:ext cx="8128000" cy="113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Cần ăn rau quả để cung cấp đầy đủ chất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xơ,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vi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– ta – min và chất khoáng cho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cơ thể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CDFCB3-148D-A6BA-D8AE-9E6C97D0E646}"/>
              </a:ext>
            </a:extLst>
          </p:cNvPr>
          <p:cNvSpPr/>
          <p:nvPr/>
        </p:nvSpPr>
        <p:spPr>
          <a:xfrm>
            <a:off x="796251" y="3030775"/>
            <a:ext cx="896657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Cần uống đủ nước vì nước chiếm phần lớn khối lượng của cơ thể và duy trì hoạt động của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cơ thể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2F0931D-94F4-1B1B-0FD2-DCB360317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898" y="2568242"/>
            <a:ext cx="1884932" cy="1884932"/>
          </a:xfrm>
          <a:prstGeom prst="rect">
            <a:avLst/>
          </a:prstGeom>
        </p:spPr>
      </p:pic>
      <p:grpSp>
        <p:nvGrpSpPr>
          <p:cNvPr id="6" name="Google Shape;11790;p124">
            <a:extLst>
              <a:ext uri="{FF2B5EF4-FFF2-40B4-BE49-F238E27FC236}">
                <a16:creationId xmlns:a16="http://schemas.microsoft.com/office/drawing/2014/main" id="{1F1DEFDC-E0F4-4006-1B0B-FA4E2650259C}"/>
              </a:ext>
            </a:extLst>
          </p:cNvPr>
          <p:cNvGrpSpPr/>
          <p:nvPr/>
        </p:nvGrpSpPr>
        <p:grpSpPr>
          <a:xfrm rot="1177012">
            <a:off x="1200614" y="4987004"/>
            <a:ext cx="661809" cy="856624"/>
            <a:chOff x="3530850" y="2073850"/>
            <a:chExt cx="260050" cy="336600"/>
          </a:xfrm>
        </p:grpSpPr>
        <p:sp>
          <p:nvSpPr>
            <p:cNvPr id="7" name="Google Shape;11791;p124">
              <a:extLst>
                <a:ext uri="{FF2B5EF4-FFF2-40B4-BE49-F238E27FC236}">
                  <a16:creationId xmlns:a16="http://schemas.microsoft.com/office/drawing/2014/main" id="{09F1C88F-AE3C-3328-1F60-9C8374A15A19}"/>
                </a:ext>
              </a:extLst>
            </p:cNvPr>
            <p:cNvSpPr/>
            <p:nvPr/>
          </p:nvSpPr>
          <p:spPr>
            <a:xfrm>
              <a:off x="3530850" y="2073850"/>
              <a:ext cx="260050" cy="336600"/>
            </a:xfrm>
            <a:custGeom>
              <a:avLst/>
              <a:gdLst/>
              <a:ahLst/>
              <a:cxnLst/>
              <a:rect l="l" t="t" r="r" b="b"/>
              <a:pathLst>
                <a:path w="10402" h="13464" extrusionOk="0">
                  <a:moveTo>
                    <a:pt x="6640" y="0"/>
                  </a:moveTo>
                  <a:cubicBezTo>
                    <a:pt x="6624" y="0"/>
                    <a:pt x="6608" y="2"/>
                    <a:pt x="6592" y="5"/>
                  </a:cubicBezTo>
                  <a:lnTo>
                    <a:pt x="6366" y="30"/>
                  </a:lnTo>
                  <a:cubicBezTo>
                    <a:pt x="5790" y="105"/>
                    <a:pt x="5038" y="431"/>
                    <a:pt x="4687" y="1659"/>
                  </a:cubicBezTo>
                  <a:cubicBezTo>
                    <a:pt x="4562" y="2010"/>
                    <a:pt x="4512" y="2386"/>
                    <a:pt x="4487" y="2737"/>
                  </a:cubicBezTo>
                  <a:cubicBezTo>
                    <a:pt x="3935" y="2461"/>
                    <a:pt x="3334" y="2311"/>
                    <a:pt x="2707" y="2311"/>
                  </a:cubicBezTo>
                  <a:cubicBezTo>
                    <a:pt x="2507" y="2311"/>
                    <a:pt x="2306" y="2336"/>
                    <a:pt x="2131" y="2361"/>
                  </a:cubicBezTo>
                  <a:lnTo>
                    <a:pt x="1329" y="2486"/>
                  </a:lnTo>
                  <a:cubicBezTo>
                    <a:pt x="1329" y="2486"/>
                    <a:pt x="1780" y="3138"/>
                    <a:pt x="1780" y="3163"/>
                  </a:cubicBezTo>
                  <a:cubicBezTo>
                    <a:pt x="1579" y="3088"/>
                    <a:pt x="1404" y="2987"/>
                    <a:pt x="1279" y="2862"/>
                  </a:cubicBezTo>
                  <a:cubicBezTo>
                    <a:pt x="1153" y="2762"/>
                    <a:pt x="1028" y="2637"/>
                    <a:pt x="928" y="2536"/>
                  </a:cubicBezTo>
                  <a:cubicBezTo>
                    <a:pt x="803" y="2436"/>
                    <a:pt x="702" y="2336"/>
                    <a:pt x="602" y="2236"/>
                  </a:cubicBezTo>
                  <a:cubicBezTo>
                    <a:pt x="535" y="2169"/>
                    <a:pt x="468" y="2080"/>
                    <a:pt x="402" y="2080"/>
                  </a:cubicBezTo>
                  <a:cubicBezTo>
                    <a:pt x="368" y="2080"/>
                    <a:pt x="335" y="2102"/>
                    <a:pt x="301" y="2160"/>
                  </a:cubicBezTo>
                  <a:cubicBezTo>
                    <a:pt x="176" y="2411"/>
                    <a:pt x="276" y="2637"/>
                    <a:pt x="326" y="2862"/>
                  </a:cubicBezTo>
                  <a:cubicBezTo>
                    <a:pt x="351" y="3038"/>
                    <a:pt x="402" y="3188"/>
                    <a:pt x="427" y="3338"/>
                  </a:cubicBezTo>
                  <a:cubicBezTo>
                    <a:pt x="477" y="3539"/>
                    <a:pt x="552" y="3739"/>
                    <a:pt x="677" y="3915"/>
                  </a:cubicBezTo>
                  <a:cubicBezTo>
                    <a:pt x="251" y="4366"/>
                    <a:pt x="1" y="4967"/>
                    <a:pt x="1" y="5619"/>
                  </a:cubicBezTo>
                  <a:cubicBezTo>
                    <a:pt x="1" y="6446"/>
                    <a:pt x="427" y="7198"/>
                    <a:pt x="1078" y="7649"/>
                  </a:cubicBezTo>
                  <a:cubicBezTo>
                    <a:pt x="978" y="7900"/>
                    <a:pt x="953" y="8175"/>
                    <a:pt x="953" y="8451"/>
                  </a:cubicBezTo>
                  <a:cubicBezTo>
                    <a:pt x="953" y="9579"/>
                    <a:pt x="1680" y="10531"/>
                    <a:pt x="2732" y="10832"/>
                  </a:cubicBezTo>
                  <a:cubicBezTo>
                    <a:pt x="2732" y="10882"/>
                    <a:pt x="2732" y="10907"/>
                    <a:pt x="2732" y="10957"/>
                  </a:cubicBezTo>
                  <a:cubicBezTo>
                    <a:pt x="2732" y="11308"/>
                    <a:pt x="2808" y="11684"/>
                    <a:pt x="2958" y="12010"/>
                  </a:cubicBezTo>
                  <a:cubicBezTo>
                    <a:pt x="3359" y="12887"/>
                    <a:pt x="4236" y="13464"/>
                    <a:pt x="5214" y="13464"/>
                  </a:cubicBezTo>
                  <a:cubicBezTo>
                    <a:pt x="6567" y="13464"/>
                    <a:pt x="7695" y="12336"/>
                    <a:pt x="7695" y="10982"/>
                  </a:cubicBezTo>
                  <a:lnTo>
                    <a:pt x="7695" y="10957"/>
                  </a:lnTo>
                  <a:cubicBezTo>
                    <a:pt x="7695" y="10907"/>
                    <a:pt x="7695" y="10857"/>
                    <a:pt x="7695" y="10807"/>
                  </a:cubicBezTo>
                  <a:cubicBezTo>
                    <a:pt x="8647" y="10481"/>
                    <a:pt x="9324" y="9554"/>
                    <a:pt x="9324" y="8476"/>
                  </a:cubicBezTo>
                  <a:lnTo>
                    <a:pt x="9324" y="8451"/>
                  </a:lnTo>
                  <a:cubicBezTo>
                    <a:pt x="9324" y="8226"/>
                    <a:pt x="9299" y="7975"/>
                    <a:pt x="9224" y="7749"/>
                  </a:cubicBezTo>
                  <a:cubicBezTo>
                    <a:pt x="9950" y="7298"/>
                    <a:pt x="10402" y="6496"/>
                    <a:pt x="10402" y="5644"/>
                  </a:cubicBezTo>
                  <a:lnTo>
                    <a:pt x="10402" y="5619"/>
                  </a:lnTo>
                  <a:cubicBezTo>
                    <a:pt x="10402" y="4817"/>
                    <a:pt x="10026" y="4090"/>
                    <a:pt x="9399" y="3614"/>
                  </a:cubicBezTo>
                  <a:cubicBezTo>
                    <a:pt x="9148" y="3288"/>
                    <a:pt x="8848" y="3013"/>
                    <a:pt x="8497" y="2837"/>
                  </a:cubicBezTo>
                  <a:cubicBezTo>
                    <a:pt x="8372" y="2762"/>
                    <a:pt x="8221" y="2712"/>
                    <a:pt x="8071" y="2687"/>
                  </a:cubicBezTo>
                  <a:lnTo>
                    <a:pt x="8096" y="2261"/>
                  </a:lnTo>
                  <a:cubicBezTo>
                    <a:pt x="8121" y="2160"/>
                    <a:pt x="8046" y="2060"/>
                    <a:pt x="7920" y="2035"/>
                  </a:cubicBezTo>
                  <a:cubicBezTo>
                    <a:pt x="7770" y="2010"/>
                    <a:pt x="7620" y="2010"/>
                    <a:pt x="7469" y="2010"/>
                  </a:cubicBezTo>
                  <a:cubicBezTo>
                    <a:pt x="6893" y="2010"/>
                    <a:pt x="6291" y="2160"/>
                    <a:pt x="5765" y="2436"/>
                  </a:cubicBezTo>
                  <a:cubicBezTo>
                    <a:pt x="5915" y="1759"/>
                    <a:pt x="6166" y="1459"/>
                    <a:pt x="6417" y="1459"/>
                  </a:cubicBezTo>
                  <a:lnTo>
                    <a:pt x="6893" y="1609"/>
                  </a:lnTo>
                  <a:cubicBezTo>
                    <a:pt x="6916" y="1617"/>
                    <a:pt x="6939" y="1620"/>
                    <a:pt x="6961" y="1620"/>
                  </a:cubicBezTo>
                  <a:cubicBezTo>
                    <a:pt x="7084" y="1620"/>
                    <a:pt x="7186" y="1511"/>
                    <a:pt x="7143" y="1383"/>
                  </a:cubicBezTo>
                  <a:lnTo>
                    <a:pt x="6868" y="205"/>
                  </a:lnTo>
                  <a:cubicBezTo>
                    <a:pt x="6846" y="74"/>
                    <a:pt x="6748" y="0"/>
                    <a:pt x="6640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8A0B01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8" name="Google Shape;11792;p124">
              <a:extLst>
                <a:ext uri="{FF2B5EF4-FFF2-40B4-BE49-F238E27FC236}">
                  <a16:creationId xmlns:a16="http://schemas.microsoft.com/office/drawing/2014/main" id="{D8F4B0FA-4EF6-2414-88D2-CC13C070EFC2}"/>
                </a:ext>
              </a:extLst>
            </p:cNvPr>
            <p:cNvSpPr/>
            <p:nvPr/>
          </p:nvSpPr>
          <p:spPr>
            <a:xfrm>
              <a:off x="3543375" y="2164825"/>
              <a:ext cx="235000" cy="232475"/>
            </a:xfrm>
            <a:custGeom>
              <a:avLst/>
              <a:gdLst/>
              <a:ahLst/>
              <a:cxnLst/>
              <a:rect l="l" t="t" r="r" b="b"/>
              <a:pathLst>
                <a:path w="9400" h="9299" extrusionOk="0">
                  <a:moveTo>
                    <a:pt x="1981" y="0"/>
                  </a:moveTo>
                  <a:cubicBezTo>
                    <a:pt x="903" y="0"/>
                    <a:pt x="1" y="877"/>
                    <a:pt x="1" y="1980"/>
                  </a:cubicBezTo>
                  <a:cubicBezTo>
                    <a:pt x="1" y="2807"/>
                    <a:pt x="502" y="3509"/>
                    <a:pt x="1229" y="3810"/>
                  </a:cubicBezTo>
                  <a:cubicBezTo>
                    <a:pt x="1053" y="4110"/>
                    <a:pt x="953" y="4436"/>
                    <a:pt x="953" y="4812"/>
                  </a:cubicBezTo>
                  <a:cubicBezTo>
                    <a:pt x="953" y="5865"/>
                    <a:pt x="1755" y="6717"/>
                    <a:pt x="2783" y="6792"/>
                  </a:cubicBezTo>
                  <a:cubicBezTo>
                    <a:pt x="2758" y="6968"/>
                    <a:pt x="2733" y="7143"/>
                    <a:pt x="2733" y="7318"/>
                  </a:cubicBezTo>
                  <a:cubicBezTo>
                    <a:pt x="2733" y="8396"/>
                    <a:pt x="3610" y="9298"/>
                    <a:pt x="4713" y="9298"/>
                  </a:cubicBezTo>
                  <a:cubicBezTo>
                    <a:pt x="5790" y="9298"/>
                    <a:pt x="6693" y="8396"/>
                    <a:pt x="6693" y="7318"/>
                  </a:cubicBezTo>
                  <a:cubicBezTo>
                    <a:pt x="6693" y="7118"/>
                    <a:pt x="6667" y="6942"/>
                    <a:pt x="6617" y="6792"/>
                  </a:cubicBezTo>
                  <a:cubicBezTo>
                    <a:pt x="7570" y="6667"/>
                    <a:pt x="8322" y="5815"/>
                    <a:pt x="8322" y="4812"/>
                  </a:cubicBezTo>
                  <a:cubicBezTo>
                    <a:pt x="8322" y="4461"/>
                    <a:pt x="8221" y="4135"/>
                    <a:pt x="8071" y="3835"/>
                  </a:cubicBezTo>
                  <a:cubicBezTo>
                    <a:pt x="8848" y="3584"/>
                    <a:pt x="9399" y="2832"/>
                    <a:pt x="9399" y="1980"/>
                  </a:cubicBezTo>
                  <a:cubicBezTo>
                    <a:pt x="9399" y="877"/>
                    <a:pt x="8497" y="0"/>
                    <a:pt x="7419" y="0"/>
                  </a:cubicBezTo>
                  <a:cubicBezTo>
                    <a:pt x="6893" y="0"/>
                    <a:pt x="6417" y="201"/>
                    <a:pt x="6066" y="526"/>
                  </a:cubicBezTo>
                  <a:cubicBezTo>
                    <a:pt x="5715" y="201"/>
                    <a:pt x="5239" y="0"/>
                    <a:pt x="4713" y="0"/>
                  </a:cubicBezTo>
                  <a:cubicBezTo>
                    <a:pt x="4186" y="0"/>
                    <a:pt x="3710" y="201"/>
                    <a:pt x="3359" y="526"/>
                  </a:cubicBezTo>
                  <a:cubicBezTo>
                    <a:pt x="2983" y="201"/>
                    <a:pt x="2507" y="0"/>
                    <a:pt x="1981" y="0"/>
                  </a:cubicBezTo>
                  <a:close/>
                </a:path>
              </a:pathLst>
            </a:custGeom>
            <a:solidFill>
              <a:srgbClr val="F8694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9" name="Google Shape;11793;p124">
              <a:extLst>
                <a:ext uri="{FF2B5EF4-FFF2-40B4-BE49-F238E27FC236}">
                  <a16:creationId xmlns:a16="http://schemas.microsoft.com/office/drawing/2014/main" id="{3334E975-CF8B-8309-4B36-E8E43CC8F70B}"/>
                </a:ext>
              </a:extLst>
            </p:cNvPr>
            <p:cNvSpPr/>
            <p:nvPr/>
          </p:nvSpPr>
          <p:spPr>
            <a:xfrm>
              <a:off x="3554025" y="2087125"/>
              <a:ext cx="209300" cy="148525"/>
            </a:xfrm>
            <a:custGeom>
              <a:avLst/>
              <a:gdLst/>
              <a:ahLst/>
              <a:cxnLst/>
              <a:rect l="l" t="t" r="r" b="b"/>
              <a:pathLst>
                <a:path w="8372" h="5941" extrusionOk="0">
                  <a:moveTo>
                    <a:pt x="5515" y="0"/>
                  </a:moveTo>
                  <a:cubicBezTo>
                    <a:pt x="4086" y="176"/>
                    <a:pt x="4011" y="2231"/>
                    <a:pt x="4036" y="2983"/>
                  </a:cubicBezTo>
                  <a:cubicBezTo>
                    <a:pt x="3785" y="2908"/>
                    <a:pt x="3560" y="2757"/>
                    <a:pt x="3334" y="2657"/>
                  </a:cubicBezTo>
                  <a:cubicBezTo>
                    <a:pt x="2862" y="2411"/>
                    <a:pt x="2333" y="2294"/>
                    <a:pt x="1800" y="2294"/>
                  </a:cubicBezTo>
                  <a:cubicBezTo>
                    <a:pt x="1626" y="2294"/>
                    <a:pt x="1452" y="2306"/>
                    <a:pt x="1279" y="2331"/>
                  </a:cubicBezTo>
                  <a:cubicBezTo>
                    <a:pt x="1655" y="2883"/>
                    <a:pt x="2031" y="3033"/>
                    <a:pt x="2632" y="3133"/>
                  </a:cubicBezTo>
                  <a:cubicBezTo>
                    <a:pt x="2382" y="3208"/>
                    <a:pt x="2407" y="3233"/>
                    <a:pt x="2131" y="3233"/>
                  </a:cubicBezTo>
                  <a:cubicBezTo>
                    <a:pt x="2019" y="3237"/>
                    <a:pt x="1905" y="3240"/>
                    <a:pt x="1790" y="3240"/>
                  </a:cubicBezTo>
                  <a:cubicBezTo>
                    <a:pt x="1138" y="3240"/>
                    <a:pt x="470" y="3155"/>
                    <a:pt x="1" y="2707"/>
                  </a:cubicBezTo>
                  <a:lnTo>
                    <a:pt x="1" y="2707"/>
                  </a:lnTo>
                  <a:cubicBezTo>
                    <a:pt x="126" y="3233"/>
                    <a:pt x="577" y="3634"/>
                    <a:pt x="1079" y="3835"/>
                  </a:cubicBezTo>
                  <a:cubicBezTo>
                    <a:pt x="1449" y="3983"/>
                    <a:pt x="1860" y="4022"/>
                    <a:pt x="2262" y="4022"/>
                  </a:cubicBezTo>
                  <a:cubicBezTo>
                    <a:pt x="2404" y="4022"/>
                    <a:pt x="2545" y="4017"/>
                    <a:pt x="2683" y="4010"/>
                  </a:cubicBezTo>
                  <a:lnTo>
                    <a:pt x="2683" y="4010"/>
                  </a:lnTo>
                  <a:cubicBezTo>
                    <a:pt x="2382" y="4311"/>
                    <a:pt x="2181" y="4737"/>
                    <a:pt x="2181" y="5163"/>
                  </a:cubicBezTo>
                  <a:cubicBezTo>
                    <a:pt x="2432" y="4762"/>
                    <a:pt x="2783" y="4436"/>
                    <a:pt x="3209" y="4236"/>
                  </a:cubicBezTo>
                  <a:lnTo>
                    <a:pt x="3209" y="4236"/>
                  </a:lnTo>
                  <a:cubicBezTo>
                    <a:pt x="3184" y="4862"/>
                    <a:pt x="3560" y="5439"/>
                    <a:pt x="3911" y="5940"/>
                  </a:cubicBezTo>
                  <a:cubicBezTo>
                    <a:pt x="4086" y="5389"/>
                    <a:pt x="4186" y="4812"/>
                    <a:pt x="4186" y="4236"/>
                  </a:cubicBezTo>
                  <a:cubicBezTo>
                    <a:pt x="4537" y="4612"/>
                    <a:pt x="5189" y="4662"/>
                    <a:pt x="5465" y="5113"/>
                  </a:cubicBezTo>
                  <a:cubicBezTo>
                    <a:pt x="5439" y="4662"/>
                    <a:pt x="5239" y="4211"/>
                    <a:pt x="4913" y="3885"/>
                  </a:cubicBezTo>
                  <a:cubicBezTo>
                    <a:pt x="5540" y="3885"/>
                    <a:pt x="6166" y="4060"/>
                    <a:pt x="6718" y="4361"/>
                  </a:cubicBezTo>
                  <a:cubicBezTo>
                    <a:pt x="6868" y="4436"/>
                    <a:pt x="7044" y="4562"/>
                    <a:pt x="7094" y="4737"/>
                  </a:cubicBezTo>
                  <a:cubicBezTo>
                    <a:pt x="7069" y="4261"/>
                    <a:pt x="6793" y="3835"/>
                    <a:pt x="6392" y="3584"/>
                  </a:cubicBezTo>
                  <a:cubicBezTo>
                    <a:pt x="6642" y="3559"/>
                    <a:pt x="6918" y="3534"/>
                    <a:pt x="7169" y="3534"/>
                  </a:cubicBezTo>
                  <a:cubicBezTo>
                    <a:pt x="7270" y="3520"/>
                    <a:pt x="7371" y="3505"/>
                    <a:pt x="7468" y="3505"/>
                  </a:cubicBezTo>
                  <a:cubicBezTo>
                    <a:pt x="7538" y="3505"/>
                    <a:pt x="7607" y="3513"/>
                    <a:pt x="7670" y="3534"/>
                  </a:cubicBezTo>
                  <a:cubicBezTo>
                    <a:pt x="7946" y="3584"/>
                    <a:pt x="8171" y="3785"/>
                    <a:pt x="8372" y="3985"/>
                  </a:cubicBezTo>
                  <a:cubicBezTo>
                    <a:pt x="8196" y="3484"/>
                    <a:pt x="7846" y="3008"/>
                    <a:pt x="7344" y="2757"/>
                  </a:cubicBezTo>
                  <a:cubicBezTo>
                    <a:pt x="7132" y="2646"/>
                    <a:pt x="6885" y="2589"/>
                    <a:pt x="6639" y="2589"/>
                  </a:cubicBezTo>
                  <a:cubicBezTo>
                    <a:pt x="6332" y="2589"/>
                    <a:pt x="6027" y="2677"/>
                    <a:pt x="5790" y="2857"/>
                  </a:cubicBezTo>
                  <a:cubicBezTo>
                    <a:pt x="6008" y="2373"/>
                    <a:pt x="6531" y="2029"/>
                    <a:pt x="7040" y="2029"/>
                  </a:cubicBezTo>
                  <a:cubicBezTo>
                    <a:pt x="7058" y="2029"/>
                    <a:pt x="7076" y="2030"/>
                    <a:pt x="7094" y="2030"/>
                  </a:cubicBezTo>
                  <a:cubicBezTo>
                    <a:pt x="6910" y="1995"/>
                    <a:pt x="6723" y="1977"/>
                    <a:pt x="6536" y="1977"/>
                  </a:cubicBezTo>
                  <a:cubicBezTo>
                    <a:pt x="5676" y="1977"/>
                    <a:pt x="4813" y="2345"/>
                    <a:pt x="4236" y="2983"/>
                  </a:cubicBezTo>
                  <a:cubicBezTo>
                    <a:pt x="4257" y="632"/>
                    <a:pt x="5161" y="415"/>
                    <a:pt x="5494" y="415"/>
                  </a:cubicBezTo>
                  <a:cubicBezTo>
                    <a:pt x="5569" y="415"/>
                    <a:pt x="5615" y="426"/>
                    <a:pt x="5615" y="426"/>
                  </a:cubicBezTo>
                  <a:lnTo>
                    <a:pt x="5515" y="0"/>
                  </a:ln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0" name="Google Shape;11794;p124">
              <a:extLst>
                <a:ext uri="{FF2B5EF4-FFF2-40B4-BE49-F238E27FC236}">
                  <a16:creationId xmlns:a16="http://schemas.microsoft.com/office/drawing/2014/main" id="{2911E752-23B5-A6DF-28E1-19C077A878B6}"/>
                </a:ext>
              </a:extLst>
            </p:cNvPr>
            <p:cNvSpPr/>
            <p:nvPr/>
          </p:nvSpPr>
          <p:spPr>
            <a:xfrm>
              <a:off x="3620450" y="2276975"/>
              <a:ext cx="35125" cy="46375"/>
            </a:xfrm>
            <a:custGeom>
              <a:avLst/>
              <a:gdLst/>
              <a:ahLst/>
              <a:cxnLst/>
              <a:rect l="l" t="t" r="r" b="b"/>
              <a:pathLst>
                <a:path w="1405" h="1855" extrusionOk="0">
                  <a:moveTo>
                    <a:pt x="1" y="0"/>
                  </a:moveTo>
                  <a:cubicBezTo>
                    <a:pt x="76" y="251"/>
                    <a:pt x="151" y="502"/>
                    <a:pt x="201" y="752"/>
                  </a:cubicBezTo>
                  <a:cubicBezTo>
                    <a:pt x="226" y="827"/>
                    <a:pt x="251" y="878"/>
                    <a:pt x="251" y="928"/>
                  </a:cubicBezTo>
                  <a:cubicBezTo>
                    <a:pt x="301" y="1103"/>
                    <a:pt x="276" y="1279"/>
                    <a:pt x="251" y="1429"/>
                  </a:cubicBezTo>
                  <a:cubicBezTo>
                    <a:pt x="201" y="1579"/>
                    <a:pt x="126" y="1730"/>
                    <a:pt x="51" y="1855"/>
                  </a:cubicBezTo>
                  <a:cubicBezTo>
                    <a:pt x="51" y="1855"/>
                    <a:pt x="76" y="1855"/>
                    <a:pt x="76" y="1830"/>
                  </a:cubicBezTo>
                  <a:cubicBezTo>
                    <a:pt x="101" y="1780"/>
                    <a:pt x="151" y="1755"/>
                    <a:pt x="176" y="1730"/>
                  </a:cubicBezTo>
                  <a:cubicBezTo>
                    <a:pt x="201" y="1680"/>
                    <a:pt x="251" y="1654"/>
                    <a:pt x="276" y="1629"/>
                  </a:cubicBezTo>
                  <a:cubicBezTo>
                    <a:pt x="376" y="1529"/>
                    <a:pt x="477" y="1429"/>
                    <a:pt x="602" y="1379"/>
                  </a:cubicBezTo>
                  <a:cubicBezTo>
                    <a:pt x="769" y="1312"/>
                    <a:pt x="958" y="1290"/>
                    <a:pt x="1140" y="1290"/>
                  </a:cubicBezTo>
                  <a:cubicBezTo>
                    <a:pt x="1231" y="1290"/>
                    <a:pt x="1320" y="1295"/>
                    <a:pt x="1404" y="1304"/>
                  </a:cubicBezTo>
                  <a:cubicBezTo>
                    <a:pt x="1279" y="1253"/>
                    <a:pt x="1153" y="1228"/>
                    <a:pt x="1028" y="1203"/>
                  </a:cubicBezTo>
                  <a:cubicBezTo>
                    <a:pt x="928" y="1153"/>
                    <a:pt x="803" y="1128"/>
                    <a:pt x="702" y="1078"/>
                  </a:cubicBezTo>
                  <a:cubicBezTo>
                    <a:pt x="502" y="978"/>
                    <a:pt x="351" y="802"/>
                    <a:pt x="251" y="602"/>
                  </a:cubicBezTo>
                  <a:cubicBezTo>
                    <a:pt x="151" y="426"/>
                    <a:pt x="76" y="201"/>
                    <a:pt x="1" y="0"/>
                  </a:cubicBezTo>
                  <a:close/>
                </a:path>
              </a:pathLst>
            </a:custGeom>
            <a:solidFill>
              <a:srgbClr val="8A0B0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1" name="Google Shape;11795;p124">
              <a:extLst>
                <a:ext uri="{FF2B5EF4-FFF2-40B4-BE49-F238E27FC236}">
                  <a16:creationId xmlns:a16="http://schemas.microsoft.com/office/drawing/2014/main" id="{BB5EA706-4C12-A5A6-7591-726BB920D50E}"/>
                </a:ext>
              </a:extLst>
            </p:cNvPr>
            <p:cNvSpPr/>
            <p:nvPr/>
          </p:nvSpPr>
          <p:spPr>
            <a:xfrm>
              <a:off x="3671200" y="2219325"/>
              <a:ext cx="38250" cy="43250"/>
            </a:xfrm>
            <a:custGeom>
              <a:avLst/>
              <a:gdLst/>
              <a:ahLst/>
              <a:cxnLst/>
              <a:rect l="l" t="t" r="r" b="b"/>
              <a:pathLst>
                <a:path w="1530" h="1730" extrusionOk="0">
                  <a:moveTo>
                    <a:pt x="853" y="1"/>
                  </a:moveTo>
                  <a:cubicBezTo>
                    <a:pt x="853" y="176"/>
                    <a:pt x="828" y="351"/>
                    <a:pt x="752" y="502"/>
                  </a:cubicBezTo>
                  <a:cubicBezTo>
                    <a:pt x="752" y="552"/>
                    <a:pt x="727" y="602"/>
                    <a:pt x="677" y="652"/>
                  </a:cubicBezTo>
                  <a:cubicBezTo>
                    <a:pt x="627" y="702"/>
                    <a:pt x="552" y="702"/>
                    <a:pt x="477" y="727"/>
                  </a:cubicBezTo>
                  <a:cubicBezTo>
                    <a:pt x="326" y="752"/>
                    <a:pt x="151" y="752"/>
                    <a:pt x="1" y="752"/>
                  </a:cubicBezTo>
                  <a:cubicBezTo>
                    <a:pt x="176" y="752"/>
                    <a:pt x="326" y="878"/>
                    <a:pt x="477" y="978"/>
                  </a:cubicBezTo>
                  <a:cubicBezTo>
                    <a:pt x="527" y="1028"/>
                    <a:pt x="602" y="1078"/>
                    <a:pt x="627" y="1153"/>
                  </a:cubicBezTo>
                  <a:cubicBezTo>
                    <a:pt x="677" y="1229"/>
                    <a:pt x="702" y="1329"/>
                    <a:pt x="702" y="1404"/>
                  </a:cubicBezTo>
                  <a:cubicBezTo>
                    <a:pt x="702" y="1529"/>
                    <a:pt x="677" y="1630"/>
                    <a:pt x="652" y="1730"/>
                  </a:cubicBezTo>
                  <a:cubicBezTo>
                    <a:pt x="702" y="1529"/>
                    <a:pt x="778" y="1304"/>
                    <a:pt x="928" y="1128"/>
                  </a:cubicBezTo>
                  <a:cubicBezTo>
                    <a:pt x="1044" y="993"/>
                    <a:pt x="1219" y="903"/>
                    <a:pt x="1385" y="903"/>
                  </a:cubicBezTo>
                  <a:cubicBezTo>
                    <a:pt x="1435" y="903"/>
                    <a:pt x="1483" y="911"/>
                    <a:pt x="1529" y="928"/>
                  </a:cubicBezTo>
                  <a:cubicBezTo>
                    <a:pt x="1404" y="878"/>
                    <a:pt x="1254" y="828"/>
                    <a:pt x="1128" y="777"/>
                  </a:cubicBezTo>
                  <a:cubicBezTo>
                    <a:pt x="1053" y="752"/>
                    <a:pt x="978" y="727"/>
                    <a:pt x="953" y="677"/>
                  </a:cubicBezTo>
                  <a:cubicBezTo>
                    <a:pt x="928" y="627"/>
                    <a:pt x="928" y="602"/>
                    <a:pt x="928" y="552"/>
                  </a:cubicBezTo>
                  <a:cubicBezTo>
                    <a:pt x="903" y="376"/>
                    <a:pt x="878" y="176"/>
                    <a:pt x="853" y="1"/>
                  </a:cubicBezTo>
                  <a:close/>
                </a:path>
              </a:pathLst>
            </a:custGeom>
            <a:solidFill>
              <a:srgbClr val="8A0B0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2" name="Google Shape;11804;p124">
            <a:extLst>
              <a:ext uri="{FF2B5EF4-FFF2-40B4-BE49-F238E27FC236}">
                <a16:creationId xmlns:a16="http://schemas.microsoft.com/office/drawing/2014/main" id="{ABA63A36-5869-CD83-663E-159C83267B64}"/>
              </a:ext>
            </a:extLst>
          </p:cNvPr>
          <p:cNvGrpSpPr/>
          <p:nvPr/>
        </p:nvGrpSpPr>
        <p:grpSpPr>
          <a:xfrm rot="20113097">
            <a:off x="2542237" y="5344441"/>
            <a:ext cx="761027" cy="846064"/>
            <a:chOff x="4106675" y="2095100"/>
            <a:chExt cx="642284" cy="688258"/>
          </a:xfrm>
        </p:grpSpPr>
        <p:sp>
          <p:nvSpPr>
            <p:cNvPr id="13" name="Google Shape;11805;p124">
              <a:extLst>
                <a:ext uri="{FF2B5EF4-FFF2-40B4-BE49-F238E27FC236}">
                  <a16:creationId xmlns:a16="http://schemas.microsoft.com/office/drawing/2014/main" id="{F0391ECB-B2DD-6EEC-8FEF-46667A309CCC}"/>
                </a:ext>
              </a:extLst>
            </p:cNvPr>
            <p:cNvSpPr/>
            <p:nvPr/>
          </p:nvSpPr>
          <p:spPr>
            <a:xfrm>
              <a:off x="4106675" y="2095100"/>
              <a:ext cx="642284" cy="688258"/>
            </a:xfrm>
            <a:custGeom>
              <a:avLst/>
              <a:gdLst/>
              <a:ahLst/>
              <a:cxnLst/>
              <a:rect l="l" t="t" r="r" b="b"/>
              <a:pathLst>
                <a:path w="10953" h="11737" extrusionOk="0">
                  <a:moveTo>
                    <a:pt x="5089" y="1"/>
                  </a:moveTo>
                  <a:cubicBezTo>
                    <a:pt x="5014" y="1"/>
                    <a:pt x="4958" y="49"/>
                    <a:pt x="4938" y="132"/>
                  </a:cubicBezTo>
                  <a:cubicBezTo>
                    <a:pt x="4913" y="233"/>
                    <a:pt x="4887" y="358"/>
                    <a:pt x="4887" y="383"/>
                  </a:cubicBezTo>
                  <a:cubicBezTo>
                    <a:pt x="4486" y="208"/>
                    <a:pt x="3985" y="32"/>
                    <a:pt x="3434" y="32"/>
                  </a:cubicBezTo>
                  <a:lnTo>
                    <a:pt x="3359" y="32"/>
                  </a:lnTo>
                  <a:cubicBezTo>
                    <a:pt x="2106" y="82"/>
                    <a:pt x="1128" y="934"/>
                    <a:pt x="1103" y="960"/>
                  </a:cubicBezTo>
                  <a:lnTo>
                    <a:pt x="727" y="1285"/>
                  </a:lnTo>
                  <a:lnTo>
                    <a:pt x="1103" y="1586"/>
                  </a:lnTo>
                  <a:cubicBezTo>
                    <a:pt x="1153" y="1611"/>
                    <a:pt x="1805" y="2137"/>
                    <a:pt x="2682" y="2338"/>
                  </a:cubicBezTo>
                  <a:cubicBezTo>
                    <a:pt x="2231" y="2564"/>
                    <a:pt x="1830" y="2839"/>
                    <a:pt x="1479" y="3165"/>
                  </a:cubicBezTo>
                  <a:cubicBezTo>
                    <a:pt x="527" y="4042"/>
                    <a:pt x="0" y="5245"/>
                    <a:pt x="0" y="6549"/>
                  </a:cubicBezTo>
                  <a:cubicBezTo>
                    <a:pt x="0" y="9406"/>
                    <a:pt x="2456" y="11737"/>
                    <a:pt x="5489" y="11737"/>
                  </a:cubicBezTo>
                  <a:cubicBezTo>
                    <a:pt x="8497" y="11737"/>
                    <a:pt x="10953" y="9406"/>
                    <a:pt x="10953" y="6549"/>
                  </a:cubicBezTo>
                  <a:cubicBezTo>
                    <a:pt x="10953" y="5170"/>
                    <a:pt x="10376" y="3917"/>
                    <a:pt x="9324" y="3015"/>
                  </a:cubicBezTo>
                  <a:cubicBezTo>
                    <a:pt x="8421" y="2263"/>
                    <a:pt x="7218" y="1787"/>
                    <a:pt x="5915" y="1711"/>
                  </a:cubicBezTo>
                  <a:cubicBezTo>
                    <a:pt x="5990" y="1411"/>
                    <a:pt x="6141" y="1110"/>
                    <a:pt x="6316" y="834"/>
                  </a:cubicBezTo>
                  <a:lnTo>
                    <a:pt x="6466" y="558"/>
                  </a:lnTo>
                  <a:cubicBezTo>
                    <a:pt x="6517" y="483"/>
                    <a:pt x="6466" y="358"/>
                    <a:pt x="6366" y="333"/>
                  </a:cubicBezTo>
                  <a:lnTo>
                    <a:pt x="6090" y="233"/>
                  </a:lnTo>
                  <a:cubicBezTo>
                    <a:pt x="5840" y="132"/>
                    <a:pt x="5614" y="82"/>
                    <a:pt x="5339" y="32"/>
                  </a:cubicBezTo>
                  <a:lnTo>
                    <a:pt x="5138" y="7"/>
                  </a:lnTo>
                  <a:cubicBezTo>
                    <a:pt x="5121" y="3"/>
                    <a:pt x="5104" y="1"/>
                    <a:pt x="50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8A0B01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4" name="Google Shape;11806;p124">
              <a:extLst>
                <a:ext uri="{FF2B5EF4-FFF2-40B4-BE49-F238E27FC236}">
                  <a16:creationId xmlns:a16="http://schemas.microsoft.com/office/drawing/2014/main" id="{F343088E-C99F-EA25-4AF8-0A13DE5291BA}"/>
                </a:ext>
              </a:extLst>
            </p:cNvPr>
            <p:cNvSpPr/>
            <p:nvPr/>
          </p:nvSpPr>
          <p:spPr>
            <a:xfrm>
              <a:off x="4131655" y="2218946"/>
              <a:ext cx="593789" cy="540895"/>
            </a:xfrm>
            <a:custGeom>
              <a:avLst/>
              <a:gdLst/>
              <a:ahLst/>
              <a:cxnLst/>
              <a:rect l="l" t="t" r="r" b="b"/>
              <a:pathLst>
                <a:path w="10126" h="9224" extrusionOk="0">
                  <a:moveTo>
                    <a:pt x="5063" y="0"/>
                  </a:moveTo>
                  <a:cubicBezTo>
                    <a:pt x="2256" y="0"/>
                    <a:pt x="0" y="1780"/>
                    <a:pt x="0" y="4437"/>
                  </a:cubicBezTo>
                  <a:cubicBezTo>
                    <a:pt x="0" y="7068"/>
                    <a:pt x="2256" y="9223"/>
                    <a:pt x="5063" y="9223"/>
                  </a:cubicBezTo>
                  <a:cubicBezTo>
                    <a:pt x="7845" y="9223"/>
                    <a:pt x="10126" y="7068"/>
                    <a:pt x="10126" y="4437"/>
                  </a:cubicBezTo>
                  <a:cubicBezTo>
                    <a:pt x="10126" y="1780"/>
                    <a:pt x="7845" y="0"/>
                    <a:pt x="5063" y="0"/>
                  </a:cubicBezTo>
                  <a:close/>
                </a:path>
              </a:pathLst>
            </a:custGeom>
            <a:solidFill>
              <a:srgbClr val="FF9C2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5" name="Google Shape;11807;p124">
              <a:extLst>
                <a:ext uri="{FF2B5EF4-FFF2-40B4-BE49-F238E27FC236}">
                  <a16:creationId xmlns:a16="http://schemas.microsoft.com/office/drawing/2014/main" id="{197037B0-8A59-D0B0-D5E4-83D2620BDF1F}"/>
                </a:ext>
              </a:extLst>
            </p:cNvPr>
            <p:cNvSpPr/>
            <p:nvPr/>
          </p:nvSpPr>
          <p:spPr>
            <a:xfrm>
              <a:off x="4400575" y="2121957"/>
              <a:ext cx="55943" cy="130826"/>
            </a:xfrm>
            <a:custGeom>
              <a:avLst/>
              <a:gdLst/>
              <a:ahLst/>
              <a:cxnLst/>
              <a:rect l="l" t="t" r="r" b="b"/>
              <a:pathLst>
                <a:path w="954" h="2231" extrusionOk="0">
                  <a:moveTo>
                    <a:pt x="276" y="0"/>
                  </a:moveTo>
                  <a:cubicBezTo>
                    <a:pt x="101" y="702"/>
                    <a:pt x="1" y="1454"/>
                    <a:pt x="1" y="2206"/>
                  </a:cubicBezTo>
                  <a:cubicBezTo>
                    <a:pt x="76" y="2231"/>
                    <a:pt x="151" y="2231"/>
                    <a:pt x="226" y="2231"/>
                  </a:cubicBezTo>
                  <a:cubicBezTo>
                    <a:pt x="251" y="2206"/>
                    <a:pt x="276" y="2206"/>
                    <a:pt x="302" y="2206"/>
                  </a:cubicBezTo>
                  <a:cubicBezTo>
                    <a:pt x="302" y="2181"/>
                    <a:pt x="302" y="2156"/>
                    <a:pt x="302" y="2131"/>
                  </a:cubicBezTo>
                  <a:cubicBezTo>
                    <a:pt x="352" y="1429"/>
                    <a:pt x="577" y="752"/>
                    <a:pt x="953" y="151"/>
                  </a:cubicBezTo>
                  <a:cubicBezTo>
                    <a:pt x="728" y="75"/>
                    <a:pt x="502" y="25"/>
                    <a:pt x="276" y="0"/>
                  </a:cubicBez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6" name="Google Shape;11808;p124">
              <a:extLst>
                <a:ext uri="{FF2B5EF4-FFF2-40B4-BE49-F238E27FC236}">
                  <a16:creationId xmlns:a16="http://schemas.microsoft.com/office/drawing/2014/main" id="{E84E6AFD-C6D5-4B4A-B919-65ACF3118548}"/>
                </a:ext>
              </a:extLst>
            </p:cNvPr>
            <p:cNvSpPr/>
            <p:nvPr/>
          </p:nvSpPr>
          <p:spPr>
            <a:xfrm>
              <a:off x="4187480" y="2121781"/>
              <a:ext cx="235205" cy="89895"/>
            </a:xfrm>
            <a:custGeom>
              <a:avLst/>
              <a:gdLst/>
              <a:ahLst/>
              <a:cxnLst/>
              <a:rect l="l" t="t" r="r" b="b"/>
              <a:pathLst>
                <a:path w="4011" h="1533" extrusionOk="0">
                  <a:moveTo>
                    <a:pt x="2089" y="1"/>
                  </a:moveTo>
                  <a:cubicBezTo>
                    <a:pt x="2053" y="1"/>
                    <a:pt x="2017" y="2"/>
                    <a:pt x="1981" y="3"/>
                  </a:cubicBezTo>
                  <a:cubicBezTo>
                    <a:pt x="878" y="28"/>
                    <a:pt x="1" y="830"/>
                    <a:pt x="1" y="830"/>
                  </a:cubicBezTo>
                  <a:cubicBezTo>
                    <a:pt x="1" y="830"/>
                    <a:pt x="873" y="1533"/>
                    <a:pt x="1974" y="1533"/>
                  </a:cubicBezTo>
                  <a:cubicBezTo>
                    <a:pt x="1993" y="1533"/>
                    <a:pt x="2012" y="1533"/>
                    <a:pt x="2031" y="1532"/>
                  </a:cubicBezTo>
                  <a:cubicBezTo>
                    <a:pt x="3134" y="1507"/>
                    <a:pt x="4011" y="705"/>
                    <a:pt x="4011" y="705"/>
                  </a:cubicBezTo>
                  <a:cubicBezTo>
                    <a:pt x="4011" y="705"/>
                    <a:pt x="3166" y="1"/>
                    <a:pt x="2089" y="1"/>
                  </a:cubicBez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0408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A64F1E-063B-4E7E-D5E5-689705FE7F01}"/>
              </a:ext>
            </a:extLst>
          </p:cNvPr>
          <p:cNvSpPr/>
          <p:nvPr/>
        </p:nvSpPr>
        <p:spPr>
          <a:xfrm>
            <a:off x="2176760" y="1647994"/>
            <a:ext cx="7170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5: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Chế độ ăn uống cân bằng, lành mạnh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05686E-CF3E-0455-CFDD-E1674E2359FB}"/>
              </a:ext>
            </a:extLst>
          </p:cNvPr>
          <p:cNvSpPr/>
          <p:nvPr/>
        </p:nvSpPr>
        <p:spPr>
          <a:xfrm>
            <a:off x="2109214" y="2472611"/>
            <a:ext cx="1458974" cy="1225561"/>
          </a:xfrm>
          <a:prstGeom prst="ellipse">
            <a:avLst/>
          </a:prstGeom>
          <a:solidFill>
            <a:srgbClr val="9EB2D8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Cần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8F3EE">
                  <a:lumMod val="1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EEDD05-CD28-A2FA-D707-DB42BEF28A1B}"/>
              </a:ext>
            </a:extLst>
          </p:cNvPr>
          <p:cNvSpPr/>
          <p:nvPr/>
        </p:nvSpPr>
        <p:spPr>
          <a:xfrm>
            <a:off x="7732716" y="2472611"/>
            <a:ext cx="1458974" cy="1225561"/>
          </a:xfrm>
          <a:prstGeom prst="ellipse">
            <a:avLst/>
          </a:prstGeom>
          <a:solidFill>
            <a:srgbClr val="FCE6D4">
              <a:lumMod val="90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Hạn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chế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8F3EE">
                  <a:lumMod val="1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53C14-5376-E75C-5431-6C4A390FD6BE}"/>
              </a:ext>
            </a:extLst>
          </p:cNvPr>
          <p:cNvSpPr/>
          <p:nvPr/>
        </p:nvSpPr>
        <p:spPr>
          <a:xfrm>
            <a:off x="1398193" y="3906268"/>
            <a:ext cx="3360574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đủ các nhóm chất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dinh dưỡng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8CEFC9-B3A2-30E9-2263-47CE3C941958}"/>
              </a:ext>
            </a:extLst>
          </p:cNvPr>
          <p:cNvSpPr/>
          <p:nvPr/>
        </p:nvSpPr>
        <p:spPr>
          <a:xfrm>
            <a:off x="6184846" y="3906268"/>
            <a:ext cx="544835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thức ăn đã chế biến sẵn; thức ăn nhiều dầu mỡ hoặc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đồ ngọt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333DD-31B9-8BC1-36A0-0E0486A1E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7" b="50000"/>
          <a:stretch/>
        </p:blipFill>
        <p:spPr>
          <a:xfrm rot="1232104">
            <a:off x="9338462" y="5104563"/>
            <a:ext cx="852326" cy="991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4C75C-5753-0F52-237D-D13CCD606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 rot="20843317">
            <a:off x="10031832" y="6004953"/>
            <a:ext cx="918654" cy="918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12976-02ED-2FDA-10F4-7A4AE3173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71">
            <a:off x="8197271" y="5751602"/>
            <a:ext cx="1094760" cy="1092571"/>
          </a:xfrm>
          <a:prstGeom prst="rect">
            <a:avLst/>
          </a:prstGeom>
        </p:spPr>
      </p:pic>
      <p:grpSp>
        <p:nvGrpSpPr>
          <p:cNvPr id="10" name="Google Shape;392;p36">
            <a:extLst>
              <a:ext uri="{FF2B5EF4-FFF2-40B4-BE49-F238E27FC236}">
                <a16:creationId xmlns:a16="http://schemas.microsoft.com/office/drawing/2014/main" id="{46854AD1-0C79-6306-2A55-2EA4F308BFB5}"/>
              </a:ext>
            </a:extLst>
          </p:cNvPr>
          <p:cNvGrpSpPr/>
          <p:nvPr/>
        </p:nvGrpSpPr>
        <p:grpSpPr>
          <a:xfrm>
            <a:off x="1936334" y="5165150"/>
            <a:ext cx="1512131" cy="1604982"/>
            <a:chOff x="4493925" y="112536"/>
            <a:chExt cx="598389" cy="712300"/>
          </a:xfrm>
        </p:grpSpPr>
        <p:sp>
          <p:nvSpPr>
            <p:cNvPr id="11" name="Google Shape;393;p36">
              <a:extLst>
                <a:ext uri="{FF2B5EF4-FFF2-40B4-BE49-F238E27FC236}">
                  <a16:creationId xmlns:a16="http://schemas.microsoft.com/office/drawing/2014/main" id="{E33A9D90-E6D9-4C82-F7EB-E69737E92C78}"/>
                </a:ext>
              </a:extLst>
            </p:cNvPr>
            <p:cNvSpPr/>
            <p:nvPr/>
          </p:nvSpPr>
          <p:spPr>
            <a:xfrm>
              <a:off x="4493925" y="112536"/>
              <a:ext cx="598389" cy="712300"/>
            </a:xfrm>
            <a:custGeom>
              <a:avLst/>
              <a:gdLst/>
              <a:ahLst/>
              <a:cxnLst/>
              <a:rect l="l" t="t" r="r" b="b"/>
              <a:pathLst>
                <a:path w="720950" h="855616" extrusionOk="0">
                  <a:moveTo>
                    <a:pt x="702076" y="187897"/>
                  </a:moveTo>
                  <a:cubicBezTo>
                    <a:pt x="702076" y="179000"/>
                    <a:pt x="699929" y="171200"/>
                    <a:pt x="695707" y="164687"/>
                  </a:cubicBezTo>
                  <a:cubicBezTo>
                    <a:pt x="695182" y="163876"/>
                    <a:pt x="694633" y="163113"/>
                    <a:pt x="694061" y="162350"/>
                  </a:cubicBezTo>
                  <a:cubicBezTo>
                    <a:pt x="721827" y="116431"/>
                    <a:pt x="724093" y="100950"/>
                    <a:pt x="718463" y="85970"/>
                  </a:cubicBezTo>
                  <a:cubicBezTo>
                    <a:pt x="714217" y="74687"/>
                    <a:pt x="704890" y="66648"/>
                    <a:pt x="693679" y="64119"/>
                  </a:cubicBezTo>
                  <a:cubicBezTo>
                    <a:pt x="694800" y="46778"/>
                    <a:pt x="690888" y="31845"/>
                    <a:pt x="677196" y="22113"/>
                  </a:cubicBezTo>
                  <a:cubicBezTo>
                    <a:pt x="671185" y="17843"/>
                    <a:pt x="664148" y="15577"/>
                    <a:pt x="656825" y="15577"/>
                  </a:cubicBezTo>
                  <a:cubicBezTo>
                    <a:pt x="650742" y="15577"/>
                    <a:pt x="645303" y="16841"/>
                    <a:pt x="640342" y="19369"/>
                  </a:cubicBezTo>
                  <a:cubicBezTo>
                    <a:pt x="635929" y="11450"/>
                    <a:pt x="629560" y="5749"/>
                    <a:pt x="620686" y="2314"/>
                  </a:cubicBezTo>
                  <a:cubicBezTo>
                    <a:pt x="616703" y="787"/>
                    <a:pt x="612528" y="0"/>
                    <a:pt x="608282" y="0"/>
                  </a:cubicBezTo>
                  <a:cubicBezTo>
                    <a:pt x="576771" y="0"/>
                    <a:pt x="569257" y="35518"/>
                    <a:pt x="566061" y="50666"/>
                  </a:cubicBezTo>
                  <a:cubicBezTo>
                    <a:pt x="564749" y="56868"/>
                    <a:pt x="563485" y="64072"/>
                    <a:pt x="562244" y="72158"/>
                  </a:cubicBezTo>
                  <a:cubicBezTo>
                    <a:pt x="559453" y="72301"/>
                    <a:pt x="556662" y="72731"/>
                    <a:pt x="553919" y="73470"/>
                  </a:cubicBezTo>
                  <a:cubicBezTo>
                    <a:pt x="526845" y="80817"/>
                    <a:pt x="522337" y="109800"/>
                    <a:pt x="522766" y="156673"/>
                  </a:cubicBezTo>
                  <a:cubicBezTo>
                    <a:pt x="493783" y="169673"/>
                    <a:pt x="500105" y="207338"/>
                    <a:pt x="503158" y="225467"/>
                  </a:cubicBezTo>
                  <a:cubicBezTo>
                    <a:pt x="504637" y="234317"/>
                    <a:pt x="506736" y="244407"/>
                    <a:pt x="509384" y="255642"/>
                  </a:cubicBezTo>
                  <a:cubicBezTo>
                    <a:pt x="500128" y="261248"/>
                    <a:pt x="491469" y="268953"/>
                    <a:pt x="483359" y="278781"/>
                  </a:cubicBezTo>
                  <a:cubicBezTo>
                    <a:pt x="475845" y="271076"/>
                    <a:pt x="467616" y="264635"/>
                    <a:pt x="458742" y="259531"/>
                  </a:cubicBezTo>
                  <a:cubicBezTo>
                    <a:pt x="453470" y="252422"/>
                    <a:pt x="451323" y="247103"/>
                    <a:pt x="448437" y="239923"/>
                  </a:cubicBezTo>
                  <a:cubicBezTo>
                    <a:pt x="447864" y="238491"/>
                    <a:pt x="447292" y="237060"/>
                    <a:pt x="446672" y="235629"/>
                  </a:cubicBezTo>
                  <a:cubicBezTo>
                    <a:pt x="445956" y="233935"/>
                    <a:pt x="445169" y="232313"/>
                    <a:pt x="444310" y="230787"/>
                  </a:cubicBezTo>
                  <a:lnTo>
                    <a:pt x="484957" y="200349"/>
                  </a:lnTo>
                  <a:cubicBezTo>
                    <a:pt x="495525" y="192453"/>
                    <a:pt x="500033" y="178785"/>
                    <a:pt x="496288" y="166143"/>
                  </a:cubicBezTo>
                  <a:cubicBezTo>
                    <a:pt x="492543" y="153500"/>
                    <a:pt x="481308" y="144531"/>
                    <a:pt x="468140" y="143648"/>
                  </a:cubicBezTo>
                  <a:cubicBezTo>
                    <a:pt x="464705" y="143410"/>
                    <a:pt x="461318" y="143314"/>
                    <a:pt x="458002" y="143314"/>
                  </a:cubicBezTo>
                  <a:cubicBezTo>
                    <a:pt x="437870" y="143314"/>
                    <a:pt x="421148" y="147513"/>
                    <a:pt x="407528" y="154454"/>
                  </a:cubicBezTo>
                  <a:cubicBezTo>
                    <a:pt x="388779" y="119365"/>
                    <a:pt x="358078" y="106150"/>
                    <a:pt x="356099" y="105339"/>
                  </a:cubicBezTo>
                  <a:cubicBezTo>
                    <a:pt x="352186" y="103717"/>
                    <a:pt x="348084" y="102930"/>
                    <a:pt x="344029" y="102930"/>
                  </a:cubicBezTo>
                  <a:cubicBezTo>
                    <a:pt x="334153" y="102930"/>
                    <a:pt x="324588" y="107581"/>
                    <a:pt x="318505" y="115930"/>
                  </a:cubicBezTo>
                  <a:lnTo>
                    <a:pt x="305815" y="133415"/>
                  </a:lnTo>
                  <a:cubicBezTo>
                    <a:pt x="299231" y="142479"/>
                    <a:pt x="297943" y="154383"/>
                    <a:pt x="302475" y="164640"/>
                  </a:cubicBezTo>
                  <a:cubicBezTo>
                    <a:pt x="306983" y="174897"/>
                    <a:pt x="316620" y="182005"/>
                    <a:pt x="327760" y="183270"/>
                  </a:cubicBezTo>
                  <a:cubicBezTo>
                    <a:pt x="339401" y="184605"/>
                    <a:pt x="346700" y="195674"/>
                    <a:pt x="351209" y="207219"/>
                  </a:cubicBezTo>
                  <a:cubicBezTo>
                    <a:pt x="343074" y="211179"/>
                    <a:pt x="337612" y="216379"/>
                    <a:pt x="334010" y="221102"/>
                  </a:cubicBezTo>
                  <a:cubicBezTo>
                    <a:pt x="333533" y="221722"/>
                    <a:pt x="333056" y="222366"/>
                    <a:pt x="332579" y="222986"/>
                  </a:cubicBezTo>
                  <a:cubicBezTo>
                    <a:pt x="325756" y="211799"/>
                    <a:pt x="318195" y="201351"/>
                    <a:pt x="309822" y="191475"/>
                  </a:cubicBezTo>
                  <a:cubicBezTo>
                    <a:pt x="279146" y="155384"/>
                    <a:pt x="241051" y="136301"/>
                    <a:pt x="199665" y="136301"/>
                  </a:cubicBezTo>
                  <a:cubicBezTo>
                    <a:pt x="158278" y="136301"/>
                    <a:pt x="110880" y="156362"/>
                    <a:pt x="64318" y="195912"/>
                  </a:cubicBezTo>
                  <a:cubicBezTo>
                    <a:pt x="-18217" y="266067"/>
                    <a:pt x="-21318" y="370618"/>
                    <a:pt x="55014" y="477675"/>
                  </a:cubicBezTo>
                  <a:lnTo>
                    <a:pt x="31733" y="477675"/>
                  </a:lnTo>
                  <a:cubicBezTo>
                    <a:pt x="23360" y="477675"/>
                    <a:pt x="15345" y="480990"/>
                    <a:pt x="9430" y="486906"/>
                  </a:cubicBezTo>
                  <a:cubicBezTo>
                    <a:pt x="3514" y="492822"/>
                    <a:pt x="198" y="500837"/>
                    <a:pt x="198" y="509209"/>
                  </a:cubicBezTo>
                  <a:cubicBezTo>
                    <a:pt x="198" y="509925"/>
                    <a:pt x="246" y="526480"/>
                    <a:pt x="3633" y="551550"/>
                  </a:cubicBezTo>
                  <a:cubicBezTo>
                    <a:pt x="3729" y="552528"/>
                    <a:pt x="3848" y="553482"/>
                    <a:pt x="4039" y="554437"/>
                  </a:cubicBezTo>
                  <a:cubicBezTo>
                    <a:pt x="11099" y="604029"/>
                    <a:pt x="29443" y="675471"/>
                    <a:pt x="76817" y="737229"/>
                  </a:cubicBezTo>
                  <a:cubicBezTo>
                    <a:pt x="137048" y="815780"/>
                    <a:pt x="225498" y="855616"/>
                    <a:pt x="339687" y="855616"/>
                  </a:cubicBezTo>
                  <a:cubicBezTo>
                    <a:pt x="515037" y="855616"/>
                    <a:pt x="598406" y="760391"/>
                    <a:pt x="637479" y="680481"/>
                  </a:cubicBezTo>
                  <a:cubicBezTo>
                    <a:pt x="678699" y="596181"/>
                    <a:pt x="679176" y="512692"/>
                    <a:pt x="679176" y="509186"/>
                  </a:cubicBezTo>
                  <a:cubicBezTo>
                    <a:pt x="679176" y="491772"/>
                    <a:pt x="665054" y="477651"/>
                    <a:pt x="647641" y="477651"/>
                  </a:cubicBezTo>
                  <a:lnTo>
                    <a:pt x="620376" y="477651"/>
                  </a:lnTo>
                  <a:cubicBezTo>
                    <a:pt x="623906" y="462599"/>
                    <a:pt x="625290" y="449050"/>
                    <a:pt x="624670" y="435859"/>
                  </a:cubicBezTo>
                  <a:cubicBezTo>
                    <a:pt x="640843" y="382975"/>
                    <a:pt x="651649" y="327824"/>
                    <a:pt x="631468" y="289539"/>
                  </a:cubicBezTo>
                  <a:cubicBezTo>
                    <a:pt x="702124" y="226875"/>
                    <a:pt x="702124" y="197987"/>
                    <a:pt x="702124" y="1878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100000" algn="bl" rotWithShape="0">
                <a:srgbClr val="23013D">
                  <a:alpha val="15000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grpSp>
          <p:nvGrpSpPr>
            <p:cNvPr id="12" name="Google Shape;394;p36">
              <a:extLst>
                <a:ext uri="{FF2B5EF4-FFF2-40B4-BE49-F238E27FC236}">
                  <a16:creationId xmlns:a16="http://schemas.microsoft.com/office/drawing/2014/main" id="{1854C536-95DC-BF89-4362-E73BF4D07D5D}"/>
                </a:ext>
              </a:extLst>
            </p:cNvPr>
            <p:cNvGrpSpPr/>
            <p:nvPr/>
          </p:nvGrpSpPr>
          <p:grpSpPr>
            <a:xfrm>
              <a:off x="4544228" y="166034"/>
              <a:ext cx="497823" cy="599605"/>
              <a:chOff x="4544228" y="166034"/>
              <a:chExt cx="497823" cy="599605"/>
            </a:xfrm>
          </p:grpSpPr>
          <p:grpSp>
            <p:nvGrpSpPr>
              <p:cNvPr id="13" name="Google Shape;395;p36">
                <a:extLst>
                  <a:ext uri="{FF2B5EF4-FFF2-40B4-BE49-F238E27FC236}">
                    <a16:creationId xmlns:a16="http://schemas.microsoft.com/office/drawing/2014/main" id="{87E9784C-2867-0078-17BE-9761D7A732C2}"/>
                  </a:ext>
                </a:extLst>
              </p:cNvPr>
              <p:cNvGrpSpPr/>
              <p:nvPr/>
            </p:nvGrpSpPr>
            <p:grpSpPr>
              <a:xfrm>
                <a:off x="4544228" y="269118"/>
                <a:ext cx="327678" cy="307041"/>
                <a:chOff x="4544228" y="269118"/>
                <a:chExt cx="327678" cy="307041"/>
              </a:xfrm>
            </p:grpSpPr>
            <p:sp>
              <p:nvSpPr>
                <p:cNvPr id="45" name="Google Shape;396;p36">
                  <a:extLst>
                    <a:ext uri="{FF2B5EF4-FFF2-40B4-BE49-F238E27FC236}">
                      <a16:creationId xmlns:a16="http://schemas.microsoft.com/office/drawing/2014/main" id="{CDC8F752-91CB-826E-2C33-9BB05ECAB353}"/>
                    </a:ext>
                  </a:extLst>
                </p:cNvPr>
                <p:cNvSpPr/>
                <p:nvPr/>
              </p:nvSpPr>
              <p:spPr>
                <a:xfrm>
                  <a:off x="4544228" y="269118"/>
                  <a:ext cx="327678" cy="30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78" h="307041" extrusionOk="0">
                      <a:moveTo>
                        <a:pt x="40483" y="39432"/>
                      </a:moveTo>
                      <a:cubicBezTo>
                        <a:pt x="-26952" y="96752"/>
                        <a:pt x="-1500" y="176496"/>
                        <a:pt x="53841" y="241593"/>
                      </a:cubicBezTo>
                      <a:cubicBezTo>
                        <a:pt x="109158" y="306691"/>
                        <a:pt x="254309" y="326132"/>
                        <a:pt x="300681" y="286725"/>
                      </a:cubicBezTo>
                      <a:cubicBezTo>
                        <a:pt x="347053" y="247318"/>
                        <a:pt x="320575" y="219004"/>
                        <a:pt x="316186" y="213851"/>
                      </a:cubicBezTo>
                      <a:cubicBezTo>
                        <a:pt x="311797" y="208699"/>
                        <a:pt x="272796" y="195078"/>
                        <a:pt x="252496" y="171177"/>
                      </a:cubicBezTo>
                      <a:cubicBezTo>
                        <a:pt x="232197" y="147275"/>
                        <a:pt x="237182" y="85780"/>
                        <a:pt x="192599" y="33325"/>
                      </a:cubicBezTo>
                      <a:cubicBezTo>
                        <a:pt x="148016" y="-19130"/>
                        <a:pt x="91530" y="-3959"/>
                        <a:pt x="40483" y="39432"/>
                      </a:cubicBez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6" name="Google Shape;397;p36">
                  <a:extLst>
                    <a:ext uri="{FF2B5EF4-FFF2-40B4-BE49-F238E27FC236}">
                      <a16:creationId xmlns:a16="http://schemas.microsoft.com/office/drawing/2014/main" id="{CAA4CA75-BD4B-1811-2EF1-8049DA111A5D}"/>
                    </a:ext>
                  </a:extLst>
                </p:cNvPr>
                <p:cNvSpPr/>
                <p:nvPr/>
              </p:nvSpPr>
              <p:spPr>
                <a:xfrm>
                  <a:off x="4555156" y="279989"/>
                  <a:ext cx="305829" cy="285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29" h="285298" extrusionOk="0">
                      <a:moveTo>
                        <a:pt x="51248" y="223663"/>
                      </a:moveTo>
                      <a:cubicBezTo>
                        <a:pt x="22623" y="189981"/>
                        <a:pt x="5258" y="155941"/>
                        <a:pt x="1011" y="125218"/>
                      </a:cubicBezTo>
                      <a:cubicBezTo>
                        <a:pt x="-3735" y="90701"/>
                        <a:pt x="8239" y="60955"/>
                        <a:pt x="36649" y="36839"/>
                      </a:cubicBezTo>
                      <a:cubicBezTo>
                        <a:pt x="62435" y="14917"/>
                        <a:pt x="86838" y="2656"/>
                        <a:pt x="109189" y="390"/>
                      </a:cubicBezTo>
                      <a:cubicBezTo>
                        <a:pt x="133639" y="-2115"/>
                        <a:pt x="154655" y="7427"/>
                        <a:pt x="173428" y="29492"/>
                      </a:cubicBezTo>
                      <a:cubicBezTo>
                        <a:pt x="198426" y="58904"/>
                        <a:pt x="207038" y="92156"/>
                        <a:pt x="213955" y="118872"/>
                      </a:cubicBezTo>
                      <a:cubicBezTo>
                        <a:pt x="219084" y="138695"/>
                        <a:pt x="223521" y="155822"/>
                        <a:pt x="233325" y="167344"/>
                      </a:cubicBezTo>
                      <a:cubicBezTo>
                        <a:pt x="248591" y="185306"/>
                        <a:pt x="272922" y="197733"/>
                        <a:pt x="287449" y="205152"/>
                      </a:cubicBezTo>
                      <a:cubicBezTo>
                        <a:pt x="291242" y="207084"/>
                        <a:pt x="295917" y="209470"/>
                        <a:pt x="297468" y="210543"/>
                      </a:cubicBezTo>
                      <a:lnTo>
                        <a:pt x="297969" y="211139"/>
                      </a:lnTo>
                      <a:cubicBezTo>
                        <a:pt x="312210" y="227885"/>
                        <a:pt x="307081" y="246873"/>
                        <a:pt x="282750" y="267554"/>
                      </a:cubicBezTo>
                      <a:cubicBezTo>
                        <a:pt x="263285" y="284085"/>
                        <a:pt x="219633" y="289666"/>
                        <a:pt x="171520" y="281747"/>
                      </a:cubicBezTo>
                      <a:cubicBezTo>
                        <a:pt x="119900" y="273255"/>
                        <a:pt x="74935" y="251548"/>
                        <a:pt x="51272" y="223687"/>
                      </a:cubicBezTo>
                      <a:close/>
                    </a:path>
                  </a:pathLst>
                </a:custGeom>
                <a:solidFill>
                  <a:srgbClr val="AC423A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7" name="Google Shape;398;p36">
                  <a:extLst>
                    <a:ext uri="{FF2B5EF4-FFF2-40B4-BE49-F238E27FC236}">
                      <a16:creationId xmlns:a16="http://schemas.microsoft.com/office/drawing/2014/main" id="{38AD423F-A1B3-36EF-12B3-CC2D6ACF964A}"/>
                    </a:ext>
                  </a:extLst>
                </p:cNvPr>
                <p:cNvSpPr/>
                <p:nvPr/>
              </p:nvSpPr>
              <p:spPr>
                <a:xfrm>
                  <a:off x="4583121" y="356672"/>
                  <a:ext cx="49011" cy="55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11" h="55351" extrusionOk="0">
                      <a:moveTo>
                        <a:pt x="46459" y="36822"/>
                      </a:moveTo>
                      <a:cubicBezTo>
                        <a:pt x="42667" y="46030"/>
                        <a:pt x="34318" y="54283"/>
                        <a:pt x="23941" y="55237"/>
                      </a:cubicBezTo>
                      <a:cubicBezTo>
                        <a:pt x="17047" y="56000"/>
                        <a:pt x="9939" y="52876"/>
                        <a:pt x="5693" y="47437"/>
                      </a:cubicBezTo>
                      <a:cubicBezTo>
                        <a:pt x="-7451" y="30787"/>
                        <a:pt x="3474" y="2234"/>
                        <a:pt x="25062" y="111"/>
                      </a:cubicBezTo>
                      <a:cubicBezTo>
                        <a:pt x="32004" y="-629"/>
                        <a:pt x="39231" y="2377"/>
                        <a:pt x="43573" y="7839"/>
                      </a:cubicBezTo>
                      <a:cubicBezTo>
                        <a:pt x="50181" y="15902"/>
                        <a:pt x="50300" y="27614"/>
                        <a:pt x="46435" y="36822"/>
                      </a:cubicBezTo>
                      <a:lnTo>
                        <a:pt x="46435" y="36822"/>
                      </a:lnTo>
                      <a:close/>
                      <a:moveTo>
                        <a:pt x="46292" y="36750"/>
                      </a:moveTo>
                      <a:cubicBezTo>
                        <a:pt x="52995" y="21341"/>
                        <a:pt x="43573" y="469"/>
                        <a:pt x="25205" y="1876"/>
                      </a:cubicBezTo>
                      <a:cubicBezTo>
                        <a:pt x="15330" y="2663"/>
                        <a:pt x="7029" y="9962"/>
                        <a:pt x="3069" y="18884"/>
                      </a:cubicBezTo>
                      <a:cubicBezTo>
                        <a:pt x="-2489" y="30858"/>
                        <a:pt x="1256" y="47365"/>
                        <a:pt x="14328" y="52375"/>
                      </a:cubicBezTo>
                      <a:cubicBezTo>
                        <a:pt x="26994" y="57360"/>
                        <a:pt x="41474" y="48964"/>
                        <a:pt x="46292" y="36774"/>
                      </a:cubicBezTo>
                      <a:lnTo>
                        <a:pt x="46292" y="367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8" name="Google Shape;399;p36">
                  <a:extLst>
                    <a:ext uri="{FF2B5EF4-FFF2-40B4-BE49-F238E27FC236}">
                      <a16:creationId xmlns:a16="http://schemas.microsoft.com/office/drawing/2014/main" id="{B1853671-0920-E5E8-C1B5-1C298C493001}"/>
                    </a:ext>
                  </a:extLst>
                </p:cNvPr>
                <p:cNvSpPr/>
                <p:nvPr/>
              </p:nvSpPr>
              <p:spPr>
                <a:xfrm>
                  <a:off x="4629532" y="393374"/>
                  <a:ext cx="215400" cy="15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400" h="153929" extrusionOk="0">
                      <a:moveTo>
                        <a:pt x="0" y="0"/>
                      </a:moveTo>
                      <a:cubicBezTo>
                        <a:pt x="10854" y="5582"/>
                        <a:pt x="19441" y="14718"/>
                        <a:pt x="27146" y="23997"/>
                      </a:cubicBezTo>
                      <a:cubicBezTo>
                        <a:pt x="30867" y="28529"/>
                        <a:pt x="34636" y="33849"/>
                        <a:pt x="37880" y="38715"/>
                      </a:cubicBezTo>
                      <a:cubicBezTo>
                        <a:pt x="56749" y="67196"/>
                        <a:pt x="74901" y="122013"/>
                        <a:pt x="118149" y="112400"/>
                      </a:cubicBezTo>
                      <a:cubicBezTo>
                        <a:pt x="122395" y="111493"/>
                        <a:pt x="127022" y="109728"/>
                        <a:pt x="131268" y="108798"/>
                      </a:cubicBezTo>
                      <a:cubicBezTo>
                        <a:pt x="165522" y="100878"/>
                        <a:pt x="206432" y="117695"/>
                        <a:pt x="215401" y="153882"/>
                      </a:cubicBezTo>
                      <a:cubicBezTo>
                        <a:pt x="215401" y="153882"/>
                        <a:pt x="215234" y="153929"/>
                        <a:pt x="215234" y="153929"/>
                      </a:cubicBezTo>
                      <a:cubicBezTo>
                        <a:pt x="213469" y="148133"/>
                        <a:pt x="210845" y="142646"/>
                        <a:pt x="207529" y="137637"/>
                      </a:cubicBezTo>
                      <a:cubicBezTo>
                        <a:pt x="197415" y="122561"/>
                        <a:pt x="180503" y="113187"/>
                        <a:pt x="162875" y="110014"/>
                      </a:cubicBezTo>
                      <a:cubicBezTo>
                        <a:pt x="149588" y="107557"/>
                        <a:pt x="135729" y="108559"/>
                        <a:pt x="122919" y="112781"/>
                      </a:cubicBezTo>
                      <a:cubicBezTo>
                        <a:pt x="121440" y="113211"/>
                        <a:pt x="119961" y="113568"/>
                        <a:pt x="118459" y="113879"/>
                      </a:cubicBezTo>
                      <a:cubicBezTo>
                        <a:pt x="109442" y="115787"/>
                        <a:pt x="99757" y="114976"/>
                        <a:pt x="91504" y="110778"/>
                      </a:cubicBezTo>
                      <a:cubicBezTo>
                        <a:pt x="69272" y="99304"/>
                        <a:pt x="53981" y="68222"/>
                        <a:pt x="41434" y="47231"/>
                      </a:cubicBezTo>
                      <a:cubicBezTo>
                        <a:pt x="36759" y="39621"/>
                        <a:pt x="31702" y="31797"/>
                        <a:pt x="26120" y="24832"/>
                      </a:cubicBezTo>
                      <a:cubicBezTo>
                        <a:pt x="18773" y="15362"/>
                        <a:pt x="9923" y="6297"/>
                        <a:pt x="0" y="24"/>
                      </a:cubicBez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9" name="Google Shape;400;p36">
                  <a:extLst>
                    <a:ext uri="{FF2B5EF4-FFF2-40B4-BE49-F238E27FC236}">
                      <a16:creationId xmlns:a16="http://schemas.microsoft.com/office/drawing/2014/main" id="{9257FA6C-E919-1F33-6CBC-294604CE0E6E}"/>
                    </a:ext>
                  </a:extLst>
                </p:cNvPr>
                <p:cNvSpPr/>
                <p:nvPr/>
              </p:nvSpPr>
              <p:spPr>
                <a:xfrm>
                  <a:off x="4638153" y="448787"/>
                  <a:ext cx="41126" cy="83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6" h="83918" extrusionOk="0">
                      <a:moveTo>
                        <a:pt x="38491" y="24"/>
                      </a:moveTo>
                      <a:cubicBezTo>
                        <a:pt x="41831" y="7681"/>
                        <a:pt x="42021" y="16793"/>
                        <a:pt x="38921" y="24570"/>
                      </a:cubicBezTo>
                      <a:cubicBezTo>
                        <a:pt x="35795" y="32417"/>
                        <a:pt x="29403" y="38238"/>
                        <a:pt x="23201" y="43677"/>
                      </a:cubicBezTo>
                      <a:cubicBezTo>
                        <a:pt x="15043" y="51620"/>
                        <a:pt x="4070" y="61161"/>
                        <a:pt x="1422" y="72444"/>
                      </a:cubicBezTo>
                      <a:cubicBezTo>
                        <a:pt x="587" y="76428"/>
                        <a:pt x="1708" y="80531"/>
                        <a:pt x="4141" y="83799"/>
                      </a:cubicBezTo>
                      <a:lnTo>
                        <a:pt x="4022" y="83918"/>
                      </a:lnTo>
                      <a:cubicBezTo>
                        <a:pt x="-6068" y="73255"/>
                        <a:pt x="5024" y="59086"/>
                        <a:pt x="13254" y="51167"/>
                      </a:cubicBezTo>
                      <a:cubicBezTo>
                        <a:pt x="16212" y="48233"/>
                        <a:pt x="19360" y="45537"/>
                        <a:pt x="22604" y="42961"/>
                      </a:cubicBezTo>
                      <a:cubicBezTo>
                        <a:pt x="25801" y="40432"/>
                        <a:pt x="29212" y="37904"/>
                        <a:pt x="31764" y="34731"/>
                      </a:cubicBezTo>
                      <a:cubicBezTo>
                        <a:pt x="39517" y="25118"/>
                        <a:pt x="41544" y="11951"/>
                        <a:pt x="38324" y="72"/>
                      </a:cubicBezTo>
                      <a:lnTo>
                        <a:pt x="38491" y="0"/>
                      </a:lnTo>
                      <a:lnTo>
                        <a:pt x="38491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0" name="Google Shape;401;p36">
                  <a:extLst>
                    <a:ext uri="{FF2B5EF4-FFF2-40B4-BE49-F238E27FC236}">
                      <a16:creationId xmlns:a16="http://schemas.microsoft.com/office/drawing/2014/main" id="{2BF2B379-C552-45FB-E3FD-D44CE090F119}"/>
                    </a:ext>
                  </a:extLst>
                </p:cNvPr>
                <p:cNvSpPr/>
                <p:nvPr/>
              </p:nvSpPr>
              <p:spPr>
                <a:xfrm>
                  <a:off x="4592453" y="409643"/>
                  <a:ext cx="62381" cy="9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1" h="94556" extrusionOk="0">
                      <a:moveTo>
                        <a:pt x="55996" y="94533"/>
                      </a:moveTo>
                      <a:cubicBezTo>
                        <a:pt x="59312" y="81843"/>
                        <a:pt x="66396" y="52932"/>
                        <a:pt x="53372" y="44416"/>
                      </a:cubicBezTo>
                      <a:cubicBezTo>
                        <a:pt x="48363" y="40838"/>
                        <a:pt x="41946" y="41959"/>
                        <a:pt x="36436" y="43653"/>
                      </a:cubicBezTo>
                      <a:cubicBezTo>
                        <a:pt x="30734" y="45346"/>
                        <a:pt x="24604" y="47302"/>
                        <a:pt x="18593" y="45847"/>
                      </a:cubicBezTo>
                      <a:cubicBezTo>
                        <a:pt x="12510" y="44392"/>
                        <a:pt x="7572" y="40003"/>
                        <a:pt x="4281" y="34827"/>
                      </a:cubicBezTo>
                      <a:cubicBezTo>
                        <a:pt x="-2303" y="24283"/>
                        <a:pt x="-586" y="10639"/>
                        <a:pt x="4662" y="0"/>
                      </a:cubicBezTo>
                      <a:cubicBezTo>
                        <a:pt x="4662" y="0"/>
                        <a:pt x="4805" y="72"/>
                        <a:pt x="4805" y="72"/>
                      </a:cubicBezTo>
                      <a:cubicBezTo>
                        <a:pt x="1681" y="8277"/>
                        <a:pt x="225" y="17390"/>
                        <a:pt x="2396" y="25953"/>
                      </a:cubicBezTo>
                      <a:cubicBezTo>
                        <a:pt x="4519" y="34111"/>
                        <a:pt x="10697" y="41983"/>
                        <a:pt x="18975" y="44273"/>
                      </a:cubicBezTo>
                      <a:cubicBezTo>
                        <a:pt x="24724" y="45728"/>
                        <a:pt x="30544" y="44058"/>
                        <a:pt x="36197" y="42722"/>
                      </a:cubicBezTo>
                      <a:cubicBezTo>
                        <a:pt x="41898" y="41291"/>
                        <a:pt x="48530" y="40361"/>
                        <a:pt x="53682" y="43939"/>
                      </a:cubicBezTo>
                      <a:cubicBezTo>
                        <a:pt x="64297" y="51000"/>
                        <a:pt x="63009" y="66338"/>
                        <a:pt x="61053" y="77358"/>
                      </a:cubicBezTo>
                      <a:cubicBezTo>
                        <a:pt x="59908" y="83226"/>
                        <a:pt x="58334" y="88999"/>
                        <a:pt x="56139" y="94557"/>
                      </a:cubicBezTo>
                      <a:lnTo>
                        <a:pt x="55972" y="94509"/>
                      </a:lnTo>
                      <a:lnTo>
                        <a:pt x="55972" y="94509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1" name="Google Shape;402;p36">
                  <a:extLst>
                    <a:ext uri="{FF2B5EF4-FFF2-40B4-BE49-F238E27FC236}">
                      <a16:creationId xmlns:a16="http://schemas.microsoft.com/office/drawing/2014/main" id="{60FD569A-690C-55BD-1711-BCD5741C5C77}"/>
                    </a:ext>
                  </a:extLst>
                </p:cNvPr>
                <p:cNvSpPr/>
                <p:nvPr/>
              </p:nvSpPr>
              <p:spPr>
                <a:xfrm>
                  <a:off x="4653673" y="388317"/>
                  <a:ext cx="132198" cy="3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98" h="35770" extrusionOk="0">
                      <a:moveTo>
                        <a:pt x="119" y="26383"/>
                      </a:moveTo>
                      <a:cubicBezTo>
                        <a:pt x="10520" y="33682"/>
                        <a:pt x="24260" y="36426"/>
                        <a:pt x="36449" y="32418"/>
                      </a:cubicBezTo>
                      <a:cubicBezTo>
                        <a:pt x="57011" y="26669"/>
                        <a:pt x="67602" y="1456"/>
                        <a:pt x="83918" y="48"/>
                      </a:cubicBezTo>
                      <a:cubicBezTo>
                        <a:pt x="90907" y="-524"/>
                        <a:pt x="96584" y="4080"/>
                        <a:pt x="101403" y="8493"/>
                      </a:cubicBezTo>
                      <a:cubicBezTo>
                        <a:pt x="103812" y="10640"/>
                        <a:pt x="106245" y="12763"/>
                        <a:pt x="108631" y="14957"/>
                      </a:cubicBezTo>
                      <a:cubicBezTo>
                        <a:pt x="111016" y="17128"/>
                        <a:pt x="113378" y="19322"/>
                        <a:pt x="115787" y="21469"/>
                      </a:cubicBezTo>
                      <a:cubicBezTo>
                        <a:pt x="120510" y="25596"/>
                        <a:pt x="125519" y="30486"/>
                        <a:pt x="132199" y="30271"/>
                      </a:cubicBezTo>
                      <a:lnTo>
                        <a:pt x="132199" y="30438"/>
                      </a:lnTo>
                      <a:cubicBezTo>
                        <a:pt x="125424" y="31249"/>
                        <a:pt x="119818" y="26455"/>
                        <a:pt x="114904" y="22471"/>
                      </a:cubicBezTo>
                      <a:cubicBezTo>
                        <a:pt x="109943" y="18321"/>
                        <a:pt x="105100" y="14075"/>
                        <a:pt x="100210" y="9876"/>
                      </a:cubicBezTo>
                      <a:cubicBezTo>
                        <a:pt x="97801" y="7825"/>
                        <a:pt x="95487" y="5630"/>
                        <a:pt x="92744" y="4008"/>
                      </a:cubicBezTo>
                      <a:cubicBezTo>
                        <a:pt x="83489" y="-1717"/>
                        <a:pt x="74735" y="4080"/>
                        <a:pt x="67578" y="10306"/>
                      </a:cubicBezTo>
                      <a:cubicBezTo>
                        <a:pt x="57822" y="18607"/>
                        <a:pt x="49354" y="29389"/>
                        <a:pt x="36878" y="33778"/>
                      </a:cubicBezTo>
                      <a:cubicBezTo>
                        <a:pt x="24474" y="38239"/>
                        <a:pt x="9923" y="34947"/>
                        <a:pt x="0" y="26526"/>
                      </a:cubicBezTo>
                      <a:cubicBezTo>
                        <a:pt x="0" y="26526"/>
                        <a:pt x="119" y="26407"/>
                        <a:pt x="119" y="26407"/>
                      </a:cubicBezTo>
                      <a:lnTo>
                        <a:pt x="119" y="26407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2" name="Google Shape;403;p36">
                  <a:extLst>
                    <a:ext uri="{FF2B5EF4-FFF2-40B4-BE49-F238E27FC236}">
                      <a16:creationId xmlns:a16="http://schemas.microsoft.com/office/drawing/2014/main" id="{951F6C33-783A-5CC6-C07B-4C629B61CB77}"/>
                    </a:ext>
                  </a:extLst>
                </p:cNvPr>
                <p:cNvSpPr/>
                <p:nvPr/>
              </p:nvSpPr>
              <p:spPr>
                <a:xfrm>
                  <a:off x="4648210" y="295812"/>
                  <a:ext cx="63665" cy="112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5" h="112638" extrusionOk="0">
                      <a:moveTo>
                        <a:pt x="24" y="112471"/>
                      </a:moveTo>
                      <a:cubicBezTo>
                        <a:pt x="11307" y="106031"/>
                        <a:pt x="21945" y="98636"/>
                        <a:pt x="31726" y="90168"/>
                      </a:cubicBezTo>
                      <a:cubicBezTo>
                        <a:pt x="41386" y="81867"/>
                        <a:pt x="49807" y="70727"/>
                        <a:pt x="50690" y="57631"/>
                      </a:cubicBezTo>
                      <a:cubicBezTo>
                        <a:pt x="50690" y="56415"/>
                        <a:pt x="50809" y="54602"/>
                        <a:pt x="50642" y="53409"/>
                      </a:cubicBezTo>
                      <a:cubicBezTo>
                        <a:pt x="50570" y="52335"/>
                        <a:pt x="50379" y="50189"/>
                        <a:pt x="50260" y="49139"/>
                      </a:cubicBezTo>
                      <a:cubicBezTo>
                        <a:pt x="49544" y="43366"/>
                        <a:pt x="49568" y="37474"/>
                        <a:pt x="50165" y="31678"/>
                      </a:cubicBezTo>
                      <a:cubicBezTo>
                        <a:pt x="51524" y="20204"/>
                        <a:pt x="55484" y="8468"/>
                        <a:pt x="63547" y="0"/>
                      </a:cubicBezTo>
                      <a:cubicBezTo>
                        <a:pt x="63547" y="0"/>
                        <a:pt x="63666" y="119"/>
                        <a:pt x="63666" y="119"/>
                      </a:cubicBezTo>
                      <a:cubicBezTo>
                        <a:pt x="53051" y="13811"/>
                        <a:pt x="50451" y="32131"/>
                        <a:pt x="51835" y="48996"/>
                      </a:cubicBezTo>
                      <a:cubicBezTo>
                        <a:pt x="51954" y="50570"/>
                        <a:pt x="52121" y="52884"/>
                        <a:pt x="52168" y="54458"/>
                      </a:cubicBezTo>
                      <a:cubicBezTo>
                        <a:pt x="52168" y="55198"/>
                        <a:pt x="52025" y="57011"/>
                        <a:pt x="52001" y="57774"/>
                      </a:cubicBezTo>
                      <a:cubicBezTo>
                        <a:pt x="50356" y="71920"/>
                        <a:pt x="39502" y="84681"/>
                        <a:pt x="29316" y="94032"/>
                      </a:cubicBezTo>
                      <a:cubicBezTo>
                        <a:pt x="24975" y="97896"/>
                        <a:pt x="20252" y="101308"/>
                        <a:pt x="15362" y="104409"/>
                      </a:cubicBezTo>
                      <a:cubicBezTo>
                        <a:pt x="10448" y="107486"/>
                        <a:pt x="5391" y="110324"/>
                        <a:pt x="71" y="112638"/>
                      </a:cubicBezTo>
                      <a:lnTo>
                        <a:pt x="0" y="112495"/>
                      </a:lnTo>
                      <a:lnTo>
                        <a:pt x="0" y="1124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3" name="Google Shape;404;p36">
                  <a:extLst>
                    <a:ext uri="{FF2B5EF4-FFF2-40B4-BE49-F238E27FC236}">
                      <a16:creationId xmlns:a16="http://schemas.microsoft.com/office/drawing/2014/main" id="{80885B49-2488-566E-EAEC-88B07F0E456E}"/>
                    </a:ext>
                  </a:extLst>
                </p:cNvPr>
                <p:cNvSpPr/>
                <p:nvPr/>
              </p:nvSpPr>
              <p:spPr>
                <a:xfrm>
                  <a:off x="4621470" y="280355"/>
                  <a:ext cx="55973" cy="8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73" h="80697" extrusionOk="0">
                      <a:moveTo>
                        <a:pt x="0" y="80602"/>
                      </a:moveTo>
                      <a:cubicBezTo>
                        <a:pt x="4008" y="71991"/>
                        <a:pt x="12213" y="65956"/>
                        <a:pt x="20562" y="61925"/>
                      </a:cubicBezTo>
                      <a:cubicBezTo>
                        <a:pt x="26860" y="58800"/>
                        <a:pt x="34063" y="57941"/>
                        <a:pt x="40003" y="54101"/>
                      </a:cubicBezTo>
                      <a:cubicBezTo>
                        <a:pt x="54578" y="44798"/>
                        <a:pt x="57727" y="26716"/>
                        <a:pt x="50332" y="11712"/>
                      </a:cubicBezTo>
                      <a:cubicBezTo>
                        <a:pt x="48376" y="7514"/>
                        <a:pt x="45728" y="3697"/>
                        <a:pt x="42770" y="119"/>
                      </a:cubicBezTo>
                      <a:lnTo>
                        <a:pt x="42889" y="0"/>
                      </a:lnTo>
                      <a:cubicBezTo>
                        <a:pt x="46277" y="3220"/>
                        <a:pt x="49282" y="6918"/>
                        <a:pt x="51524" y="11116"/>
                      </a:cubicBezTo>
                      <a:cubicBezTo>
                        <a:pt x="58752" y="23830"/>
                        <a:pt x="57345" y="40599"/>
                        <a:pt x="46038" y="50451"/>
                      </a:cubicBezTo>
                      <a:cubicBezTo>
                        <a:pt x="40766" y="55293"/>
                        <a:pt x="33992" y="57703"/>
                        <a:pt x="27456" y="60183"/>
                      </a:cubicBezTo>
                      <a:cubicBezTo>
                        <a:pt x="19059" y="63952"/>
                        <a:pt x="10830" y="68532"/>
                        <a:pt x="4437" y="75235"/>
                      </a:cubicBezTo>
                      <a:cubicBezTo>
                        <a:pt x="2863" y="76905"/>
                        <a:pt x="1360" y="78694"/>
                        <a:pt x="167" y="80698"/>
                      </a:cubicBezTo>
                      <a:lnTo>
                        <a:pt x="0" y="80626"/>
                      </a:lnTo>
                      <a:lnTo>
                        <a:pt x="0" y="806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4" name="Google Shape;405;p36">
                  <a:extLst>
                    <a:ext uri="{FF2B5EF4-FFF2-40B4-BE49-F238E27FC236}">
                      <a16:creationId xmlns:a16="http://schemas.microsoft.com/office/drawing/2014/main" id="{88BE2ECD-F535-582B-7C77-CB051FAB2312}"/>
                    </a:ext>
                  </a:extLst>
                </p:cNvPr>
                <p:cNvSpPr/>
                <p:nvPr/>
              </p:nvSpPr>
              <p:spPr>
                <a:xfrm>
                  <a:off x="4585088" y="316803"/>
                  <a:ext cx="13162" cy="55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2" h="55293" extrusionOk="0">
                      <a:moveTo>
                        <a:pt x="2224" y="55198"/>
                      </a:moveTo>
                      <a:cubicBezTo>
                        <a:pt x="5873" y="49664"/>
                        <a:pt x="9380" y="44177"/>
                        <a:pt x="11693" y="38047"/>
                      </a:cubicBezTo>
                      <a:cubicBezTo>
                        <a:pt x="13363" y="33873"/>
                        <a:pt x="12862" y="28601"/>
                        <a:pt x="9141" y="25691"/>
                      </a:cubicBezTo>
                      <a:cubicBezTo>
                        <a:pt x="9141" y="25691"/>
                        <a:pt x="7615" y="24403"/>
                        <a:pt x="7615" y="24403"/>
                      </a:cubicBezTo>
                      <a:cubicBezTo>
                        <a:pt x="4657" y="21636"/>
                        <a:pt x="1174" y="18773"/>
                        <a:pt x="172" y="14694"/>
                      </a:cubicBezTo>
                      <a:cubicBezTo>
                        <a:pt x="-925" y="9231"/>
                        <a:pt x="3464" y="4055"/>
                        <a:pt x="6565" y="0"/>
                      </a:cubicBezTo>
                      <a:cubicBezTo>
                        <a:pt x="6565" y="0"/>
                        <a:pt x="6708" y="95"/>
                        <a:pt x="6708" y="95"/>
                      </a:cubicBezTo>
                      <a:cubicBezTo>
                        <a:pt x="5205" y="3053"/>
                        <a:pt x="3535" y="5868"/>
                        <a:pt x="2462" y="8945"/>
                      </a:cubicBezTo>
                      <a:cubicBezTo>
                        <a:pt x="1436" y="11498"/>
                        <a:pt x="1436" y="14408"/>
                        <a:pt x="2987" y="16745"/>
                      </a:cubicBezTo>
                      <a:cubicBezTo>
                        <a:pt x="5086" y="20443"/>
                        <a:pt x="8759" y="23043"/>
                        <a:pt x="11217" y="26478"/>
                      </a:cubicBezTo>
                      <a:cubicBezTo>
                        <a:pt x="15534" y="33348"/>
                        <a:pt x="11932" y="43247"/>
                        <a:pt x="7567" y="49234"/>
                      </a:cubicBezTo>
                      <a:cubicBezTo>
                        <a:pt x="6016" y="51429"/>
                        <a:pt x="4323" y="53480"/>
                        <a:pt x="2343" y="55293"/>
                      </a:cubicBezTo>
                      <a:lnTo>
                        <a:pt x="2224" y="55174"/>
                      </a:lnTo>
                      <a:lnTo>
                        <a:pt x="2224" y="551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5" name="Google Shape;406;p36">
                  <a:extLst>
                    <a:ext uri="{FF2B5EF4-FFF2-40B4-BE49-F238E27FC236}">
                      <a16:creationId xmlns:a16="http://schemas.microsoft.com/office/drawing/2014/main" id="{A6229E92-5913-1252-6082-1368C031709E}"/>
                    </a:ext>
                  </a:extLst>
                </p:cNvPr>
                <p:cNvSpPr/>
                <p:nvPr/>
              </p:nvSpPr>
              <p:spPr>
                <a:xfrm>
                  <a:off x="4554750" y="392015"/>
                  <a:ext cx="29077" cy="42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77" h="42102" extrusionOk="0">
                      <a:moveTo>
                        <a:pt x="29078" y="167"/>
                      </a:moveTo>
                      <a:cubicBezTo>
                        <a:pt x="21707" y="2576"/>
                        <a:pt x="15410" y="8802"/>
                        <a:pt x="14646" y="16650"/>
                      </a:cubicBezTo>
                      <a:cubicBezTo>
                        <a:pt x="14432" y="18868"/>
                        <a:pt x="14551" y="21278"/>
                        <a:pt x="14169" y="23472"/>
                      </a:cubicBezTo>
                      <a:cubicBezTo>
                        <a:pt x="13024" y="31487"/>
                        <a:pt x="7633" y="39073"/>
                        <a:pt x="72" y="42102"/>
                      </a:cubicBezTo>
                      <a:lnTo>
                        <a:pt x="0" y="41959"/>
                      </a:lnTo>
                      <a:cubicBezTo>
                        <a:pt x="6870" y="37045"/>
                        <a:pt x="11521" y="29770"/>
                        <a:pt x="13263" y="21588"/>
                      </a:cubicBezTo>
                      <a:cubicBezTo>
                        <a:pt x="14193" y="16578"/>
                        <a:pt x="14503" y="11187"/>
                        <a:pt x="17294" y="6751"/>
                      </a:cubicBezTo>
                      <a:cubicBezTo>
                        <a:pt x="19894" y="2886"/>
                        <a:pt x="24403" y="191"/>
                        <a:pt x="29078" y="0"/>
                      </a:cubicBezTo>
                      <a:lnTo>
                        <a:pt x="29078" y="167"/>
                      </a:lnTo>
                      <a:lnTo>
                        <a:pt x="29078" y="167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6" name="Google Shape;407;p36">
                  <a:extLst>
                    <a:ext uri="{FF2B5EF4-FFF2-40B4-BE49-F238E27FC236}">
                      <a16:creationId xmlns:a16="http://schemas.microsoft.com/office/drawing/2014/main" id="{036D9174-05B0-6A09-77B9-A2576EA11E16}"/>
                    </a:ext>
                  </a:extLst>
                </p:cNvPr>
                <p:cNvSpPr/>
                <p:nvPr/>
              </p:nvSpPr>
              <p:spPr>
                <a:xfrm>
                  <a:off x="4704505" y="454882"/>
                  <a:ext cx="94485" cy="35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85" h="35983" extrusionOk="0">
                      <a:moveTo>
                        <a:pt x="0" y="35840"/>
                      </a:moveTo>
                      <a:cubicBezTo>
                        <a:pt x="13835" y="33693"/>
                        <a:pt x="32155" y="29423"/>
                        <a:pt x="42293" y="19381"/>
                      </a:cubicBezTo>
                      <a:cubicBezTo>
                        <a:pt x="42961" y="18737"/>
                        <a:pt x="43915" y="17687"/>
                        <a:pt x="44511" y="16948"/>
                      </a:cubicBezTo>
                      <a:cubicBezTo>
                        <a:pt x="52669" y="6762"/>
                        <a:pt x="64978" y="-5189"/>
                        <a:pt x="78789" y="2397"/>
                      </a:cubicBezTo>
                      <a:cubicBezTo>
                        <a:pt x="83560" y="4925"/>
                        <a:pt x="89333" y="4997"/>
                        <a:pt x="94414" y="2898"/>
                      </a:cubicBezTo>
                      <a:lnTo>
                        <a:pt x="94485" y="3041"/>
                      </a:lnTo>
                      <a:cubicBezTo>
                        <a:pt x="90144" y="5545"/>
                        <a:pt x="84562" y="6118"/>
                        <a:pt x="79720" y="4400"/>
                      </a:cubicBezTo>
                      <a:cubicBezTo>
                        <a:pt x="78933" y="4090"/>
                        <a:pt x="77406" y="3446"/>
                        <a:pt x="76643" y="3112"/>
                      </a:cubicBezTo>
                      <a:cubicBezTo>
                        <a:pt x="65360" y="-1682"/>
                        <a:pt x="54840" y="7334"/>
                        <a:pt x="47326" y="15015"/>
                      </a:cubicBezTo>
                      <a:cubicBezTo>
                        <a:pt x="41506" y="21694"/>
                        <a:pt x="34183" y="27109"/>
                        <a:pt x="26024" y="30711"/>
                      </a:cubicBezTo>
                      <a:cubicBezTo>
                        <a:pt x="21922" y="32476"/>
                        <a:pt x="17604" y="33717"/>
                        <a:pt x="13263" y="34599"/>
                      </a:cubicBezTo>
                      <a:cubicBezTo>
                        <a:pt x="8897" y="35482"/>
                        <a:pt x="4461" y="36007"/>
                        <a:pt x="24" y="35983"/>
                      </a:cubicBezTo>
                      <a:lnTo>
                        <a:pt x="24" y="35816"/>
                      </a:lnTo>
                      <a:lnTo>
                        <a:pt x="24" y="35816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7" name="Google Shape;408;p36">
                  <a:extLst>
                    <a:ext uri="{FF2B5EF4-FFF2-40B4-BE49-F238E27FC236}">
                      <a16:creationId xmlns:a16="http://schemas.microsoft.com/office/drawing/2014/main" id="{B04EBE4E-FBC9-ED99-EE76-FE25E94F1FED}"/>
                    </a:ext>
                  </a:extLst>
                </p:cNvPr>
                <p:cNvSpPr/>
                <p:nvPr/>
              </p:nvSpPr>
              <p:spPr>
                <a:xfrm>
                  <a:off x="4720545" y="419300"/>
                  <a:ext cx="59171" cy="65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71" h="65935" extrusionOk="0">
                      <a:moveTo>
                        <a:pt x="8888" y="65912"/>
                      </a:moveTo>
                      <a:cubicBezTo>
                        <a:pt x="10844" y="54677"/>
                        <a:pt x="8315" y="43179"/>
                        <a:pt x="4427" y="32636"/>
                      </a:cubicBezTo>
                      <a:cubicBezTo>
                        <a:pt x="3068" y="29177"/>
                        <a:pt x="1326" y="25456"/>
                        <a:pt x="611" y="21830"/>
                      </a:cubicBezTo>
                      <a:cubicBezTo>
                        <a:pt x="-2061" y="10571"/>
                        <a:pt x="4189" y="123"/>
                        <a:pt x="16354" y="4"/>
                      </a:cubicBezTo>
                      <a:cubicBezTo>
                        <a:pt x="21673" y="-92"/>
                        <a:pt x="26802" y="1769"/>
                        <a:pt x="31215" y="4488"/>
                      </a:cubicBezTo>
                      <a:lnTo>
                        <a:pt x="34459" y="6372"/>
                      </a:lnTo>
                      <a:cubicBezTo>
                        <a:pt x="41806" y="10356"/>
                        <a:pt x="51825" y="13242"/>
                        <a:pt x="59053" y="7565"/>
                      </a:cubicBezTo>
                      <a:lnTo>
                        <a:pt x="59172" y="7684"/>
                      </a:lnTo>
                      <a:cubicBezTo>
                        <a:pt x="53375" y="13433"/>
                        <a:pt x="44120" y="12384"/>
                        <a:pt x="37155" y="9545"/>
                      </a:cubicBezTo>
                      <a:cubicBezTo>
                        <a:pt x="35079" y="8686"/>
                        <a:pt x="32217" y="7160"/>
                        <a:pt x="30261" y="6015"/>
                      </a:cubicBezTo>
                      <a:cubicBezTo>
                        <a:pt x="26063" y="3462"/>
                        <a:pt x="21316" y="1602"/>
                        <a:pt x="16378" y="1578"/>
                      </a:cubicBezTo>
                      <a:cubicBezTo>
                        <a:pt x="5023" y="1411"/>
                        <a:pt x="-1584" y="10929"/>
                        <a:pt x="1159" y="21687"/>
                      </a:cubicBezTo>
                      <a:cubicBezTo>
                        <a:pt x="1946" y="25289"/>
                        <a:pt x="3974" y="28843"/>
                        <a:pt x="5548" y="32159"/>
                      </a:cubicBezTo>
                      <a:cubicBezTo>
                        <a:pt x="8196" y="38003"/>
                        <a:pt x="9890" y="44300"/>
                        <a:pt x="10414" y="50693"/>
                      </a:cubicBezTo>
                      <a:cubicBezTo>
                        <a:pt x="10820" y="55798"/>
                        <a:pt x="10605" y="61046"/>
                        <a:pt x="9055" y="65936"/>
                      </a:cubicBezTo>
                      <a:lnTo>
                        <a:pt x="8888" y="65888"/>
                      </a:lnTo>
                      <a:lnTo>
                        <a:pt x="8888" y="65888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8" name="Google Shape;409;p36">
                  <a:extLst>
                    <a:ext uri="{FF2B5EF4-FFF2-40B4-BE49-F238E27FC236}">
                      <a16:creationId xmlns:a16="http://schemas.microsoft.com/office/drawing/2014/main" id="{67DA5EEF-C042-A84B-D862-49715751304B}"/>
                    </a:ext>
                  </a:extLst>
                </p:cNvPr>
                <p:cNvSpPr/>
                <p:nvPr/>
              </p:nvSpPr>
              <p:spPr>
                <a:xfrm>
                  <a:off x="4717482" y="317567"/>
                  <a:ext cx="20442" cy="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2" h="83894" extrusionOk="0">
                      <a:moveTo>
                        <a:pt x="24" y="83775"/>
                      </a:moveTo>
                      <a:cubicBezTo>
                        <a:pt x="7299" y="75092"/>
                        <a:pt x="13883" y="64000"/>
                        <a:pt x="11331" y="52407"/>
                      </a:cubicBezTo>
                      <a:cubicBezTo>
                        <a:pt x="10663" y="49545"/>
                        <a:pt x="9088" y="47040"/>
                        <a:pt x="7991" y="44321"/>
                      </a:cubicBezTo>
                      <a:cubicBezTo>
                        <a:pt x="6154" y="39717"/>
                        <a:pt x="5129" y="34803"/>
                        <a:pt x="5105" y="29841"/>
                      </a:cubicBezTo>
                      <a:cubicBezTo>
                        <a:pt x="4985" y="21922"/>
                        <a:pt x="6751" y="13788"/>
                        <a:pt x="11140" y="7108"/>
                      </a:cubicBezTo>
                      <a:cubicBezTo>
                        <a:pt x="13334" y="3864"/>
                        <a:pt x="16435" y="739"/>
                        <a:pt x="20395" y="0"/>
                      </a:cubicBezTo>
                      <a:lnTo>
                        <a:pt x="20443" y="167"/>
                      </a:lnTo>
                      <a:cubicBezTo>
                        <a:pt x="13120" y="3029"/>
                        <a:pt x="10043" y="11426"/>
                        <a:pt x="8158" y="18487"/>
                      </a:cubicBezTo>
                      <a:cubicBezTo>
                        <a:pt x="5963" y="27718"/>
                        <a:pt x="5940" y="37904"/>
                        <a:pt x="9709" y="46778"/>
                      </a:cubicBezTo>
                      <a:cubicBezTo>
                        <a:pt x="12333" y="52073"/>
                        <a:pt x="13644" y="58204"/>
                        <a:pt x="12452" y="64072"/>
                      </a:cubicBezTo>
                      <a:cubicBezTo>
                        <a:pt x="11688" y="68007"/>
                        <a:pt x="9995" y="71705"/>
                        <a:pt x="7872" y="75021"/>
                      </a:cubicBezTo>
                      <a:cubicBezTo>
                        <a:pt x="5725" y="78360"/>
                        <a:pt x="3149" y="81366"/>
                        <a:pt x="119" y="83894"/>
                      </a:cubicBezTo>
                      <a:lnTo>
                        <a:pt x="0" y="83775"/>
                      </a:lnTo>
                      <a:lnTo>
                        <a:pt x="0" y="837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9" name="Google Shape;410;p36">
                  <a:extLst>
                    <a:ext uri="{FF2B5EF4-FFF2-40B4-BE49-F238E27FC236}">
                      <a16:creationId xmlns:a16="http://schemas.microsoft.com/office/drawing/2014/main" id="{C1914EE7-38DB-DECC-3EB4-FCB541191237}"/>
                    </a:ext>
                  </a:extLst>
                </p:cNvPr>
                <p:cNvSpPr/>
                <p:nvPr/>
              </p:nvSpPr>
              <p:spPr>
                <a:xfrm>
                  <a:off x="4631059" y="352847"/>
                  <a:ext cx="68603" cy="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3" h="22398" extrusionOk="0">
                      <a:moveTo>
                        <a:pt x="0" y="22280"/>
                      </a:moveTo>
                      <a:cubicBezTo>
                        <a:pt x="4270" y="17628"/>
                        <a:pt x="10639" y="15004"/>
                        <a:pt x="16912" y="14646"/>
                      </a:cubicBezTo>
                      <a:cubicBezTo>
                        <a:pt x="23329" y="14098"/>
                        <a:pt x="29317" y="17413"/>
                        <a:pt x="35423" y="15887"/>
                      </a:cubicBezTo>
                      <a:cubicBezTo>
                        <a:pt x="47565" y="13382"/>
                        <a:pt x="58156" y="6608"/>
                        <a:pt x="68484" y="0"/>
                      </a:cubicBezTo>
                      <a:cubicBezTo>
                        <a:pt x="68484" y="0"/>
                        <a:pt x="68604" y="119"/>
                        <a:pt x="68604" y="119"/>
                      </a:cubicBezTo>
                      <a:cubicBezTo>
                        <a:pt x="58585" y="9279"/>
                        <a:pt x="44869" y="17604"/>
                        <a:pt x="30819" y="16841"/>
                      </a:cubicBezTo>
                      <a:cubicBezTo>
                        <a:pt x="27766" y="16602"/>
                        <a:pt x="24665" y="15720"/>
                        <a:pt x="21588" y="15767"/>
                      </a:cubicBezTo>
                      <a:cubicBezTo>
                        <a:pt x="13978" y="15815"/>
                        <a:pt x="6369" y="17795"/>
                        <a:pt x="119" y="22399"/>
                      </a:cubicBezTo>
                      <a:lnTo>
                        <a:pt x="0" y="22280"/>
                      </a:lnTo>
                      <a:lnTo>
                        <a:pt x="0" y="222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0" name="Google Shape;411;p36">
                  <a:extLst>
                    <a:ext uri="{FF2B5EF4-FFF2-40B4-BE49-F238E27FC236}">
                      <a16:creationId xmlns:a16="http://schemas.microsoft.com/office/drawing/2014/main" id="{9BC0C393-7077-65CF-8CEA-2E79737C95DB}"/>
                    </a:ext>
                  </a:extLst>
                </p:cNvPr>
                <p:cNvSpPr/>
                <p:nvPr/>
              </p:nvSpPr>
              <p:spPr>
                <a:xfrm>
                  <a:off x="4754408" y="504677"/>
                  <a:ext cx="44642" cy="6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2" h="66695" extrusionOk="0">
                      <a:moveTo>
                        <a:pt x="24" y="0"/>
                      </a:moveTo>
                      <a:cubicBezTo>
                        <a:pt x="15434" y="2171"/>
                        <a:pt x="30748" y="9470"/>
                        <a:pt x="40265" y="22065"/>
                      </a:cubicBezTo>
                      <a:cubicBezTo>
                        <a:pt x="47732" y="32203"/>
                        <a:pt x="44464" y="45656"/>
                        <a:pt x="39240" y="56009"/>
                      </a:cubicBezTo>
                      <a:cubicBezTo>
                        <a:pt x="37904" y="59086"/>
                        <a:pt x="35900" y="61972"/>
                        <a:pt x="35328" y="65288"/>
                      </a:cubicBezTo>
                      <a:cubicBezTo>
                        <a:pt x="35304" y="65741"/>
                        <a:pt x="35352" y="66218"/>
                        <a:pt x="35662" y="66576"/>
                      </a:cubicBezTo>
                      <a:lnTo>
                        <a:pt x="35542" y="66696"/>
                      </a:lnTo>
                      <a:cubicBezTo>
                        <a:pt x="33539" y="64835"/>
                        <a:pt x="37284" y="57846"/>
                        <a:pt x="38023" y="55484"/>
                      </a:cubicBezTo>
                      <a:cubicBezTo>
                        <a:pt x="42317" y="45132"/>
                        <a:pt x="45847" y="32823"/>
                        <a:pt x="39478" y="22566"/>
                      </a:cubicBezTo>
                      <a:cubicBezTo>
                        <a:pt x="35566" y="15815"/>
                        <a:pt x="28672" y="11450"/>
                        <a:pt x="21707" y="8325"/>
                      </a:cubicBezTo>
                      <a:cubicBezTo>
                        <a:pt x="14742" y="5033"/>
                        <a:pt x="7466" y="2385"/>
                        <a:pt x="0" y="167"/>
                      </a:cubicBez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1" name="Google Shape;412;p36">
                  <a:extLst>
                    <a:ext uri="{FF2B5EF4-FFF2-40B4-BE49-F238E27FC236}">
                      <a16:creationId xmlns:a16="http://schemas.microsoft.com/office/drawing/2014/main" id="{6705A780-6CEC-FCAF-B6C0-F672090290F4}"/>
                    </a:ext>
                  </a:extLst>
                </p:cNvPr>
                <p:cNvSpPr/>
                <p:nvPr/>
              </p:nvSpPr>
              <p:spPr>
                <a:xfrm>
                  <a:off x="4676262" y="473309"/>
                  <a:ext cx="85899" cy="99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99" h="99327" extrusionOk="0">
                      <a:moveTo>
                        <a:pt x="191" y="0"/>
                      </a:moveTo>
                      <a:cubicBezTo>
                        <a:pt x="4222" y="18988"/>
                        <a:pt x="12500" y="40027"/>
                        <a:pt x="27623" y="52813"/>
                      </a:cubicBezTo>
                      <a:cubicBezTo>
                        <a:pt x="34207" y="58323"/>
                        <a:pt x="42341" y="61472"/>
                        <a:pt x="50833" y="58752"/>
                      </a:cubicBezTo>
                      <a:cubicBezTo>
                        <a:pt x="55770" y="57369"/>
                        <a:pt x="60327" y="54936"/>
                        <a:pt x="65646" y="54721"/>
                      </a:cubicBezTo>
                      <a:cubicBezTo>
                        <a:pt x="71490" y="54435"/>
                        <a:pt x="76858" y="57512"/>
                        <a:pt x="80984" y="61424"/>
                      </a:cubicBezTo>
                      <a:cubicBezTo>
                        <a:pt x="93698" y="74090"/>
                        <a:pt x="78981" y="91217"/>
                        <a:pt x="68055" y="99328"/>
                      </a:cubicBezTo>
                      <a:lnTo>
                        <a:pt x="67960" y="99185"/>
                      </a:lnTo>
                      <a:cubicBezTo>
                        <a:pt x="70512" y="96966"/>
                        <a:pt x="72850" y="94533"/>
                        <a:pt x="75068" y="91981"/>
                      </a:cubicBezTo>
                      <a:cubicBezTo>
                        <a:pt x="79291" y="86948"/>
                        <a:pt x="83322" y="81246"/>
                        <a:pt x="84157" y="74591"/>
                      </a:cubicBezTo>
                      <a:cubicBezTo>
                        <a:pt x="85254" y="66171"/>
                        <a:pt x="77859" y="59444"/>
                        <a:pt x="70465" y="56939"/>
                      </a:cubicBezTo>
                      <a:cubicBezTo>
                        <a:pt x="62116" y="54363"/>
                        <a:pt x="54673" y="60374"/>
                        <a:pt x="45990" y="60589"/>
                      </a:cubicBezTo>
                      <a:cubicBezTo>
                        <a:pt x="39001" y="60971"/>
                        <a:pt x="32585" y="57440"/>
                        <a:pt x="27265" y="53218"/>
                      </a:cubicBezTo>
                      <a:cubicBezTo>
                        <a:pt x="16388" y="44845"/>
                        <a:pt x="8898" y="32728"/>
                        <a:pt x="4532" y="19846"/>
                      </a:cubicBezTo>
                      <a:cubicBezTo>
                        <a:pt x="2362" y="13406"/>
                        <a:pt x="692" y="6751"/>
                        <a:pt x="0" y="0"/>
                      </a:cubicBez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2" name="Google Shape;413;p36">
                  <a:extLst>
                    <a:ext uri="{FF2B5EF4-FFF2-40B4-BE49-F238E27FC236}">
                      <a16:creationId xmlns:a16="http://schemas.microsoft.com/office/drawing/2014/main" id="{CCC91A67-B51D-5139-8A57-80FBA26C2B6A}"/>
                    </a:ext>
                  </a:extLst>
                </p:cNvPr>
                <p:cNvSpPr/>
                <p:nvPr/>
              </p:nvSpPr>
              <p:spPr>
                <a:xfrm>
                  <a:off x="4670943" y="533808"/>
                  <a:ext cx="48829" cy="20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9" h="20103" extrusionOk="0">
                      <a:moveTo>
                        <a:pt x="0" y="19960"/>
                      </a:moveTo>
                      <a:cubicBezTo>
                        <a:pt x="119" y="19316"/>
                        <a:pt x="2839" y="4431"/>
                        <a:pt x="10949" y="782"/>
                      </a:cubicBezTo>
                      <a:cubicBezTo>
                        <a:pt x="14050" y="-602"/>
                        <a:pt x="17509" y="-149"/>
                        <a:pt x="21254" y="2141"/>
                      </a:cubicBezTo>
                      <a:cubicBezTo>
                        <a:pt x="27670" y="6101"/>
                        <a:pt x="34159" y="7007"/>
                        <a:pt x="40528" y="4837"/>
                      </a:cubicBezTo>
                      <a:cubicBezTo>
                        <a:pt x="45299" y="3215"/>
                        <a:pt x="48185" y="400"/>
                        <a:pt x="48233" y="352"/>
                      </a:cubicBezTo>
                      <a:lnTo>
                        <a:pt x="48829" y="949"/>
                      </a:lnTo>
                      <a:cubicBezTo>
                        <a:pt x="48829" y="949"/>
                        <a:pt x="36711" y="12613"/>
                        <a:pt x="20824" y="2857"/>
                      </a:cubicBezTo>
                      <a:cubicBezTo>
                        <a:pt x="17342" y="710"/>
                        <a:pt x="14145" y="257"/>
                        <a:pt x="11307" y="1545"/>
                      </a:cubicBezTo>
                      <a:cubicBezTo>
                        <a:pt x="3602" y="5004"/>
                        <a:pt x="883" y="19936"/>
                        <a:pt x="859" y="20103"/>
                      </a:cubicBezTo>
                      <a:lnTo>
                        <a:pt x="24" y="1996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4" name="Google Shape;414;p36">
                <a:extLst>
                  <a:ext uri="{FF2B5EF4-FFF2-40B4-BE49-F238E27FC236}">
                    <a16:creationId xmlns:a16="http://schemas.microsoft.com/office/drawing/2014/main" id="{2A1FE0AC-9C3B-621F-C7D5-5686543F7424}"/>
                  </a:ext>
                </a:extLst>
              </p:cNvPr>
              <p:cNvGrpSpPr/>
              <p:nvPr/>
            </p:nvGrpSpPr>
            <p:grpSpPr>
              <a:xfrm>
                <a:off x="4708566" y="243858"/>
                <a:ext cx="175377" cy="316374"/>
                <a:chOff x="4708566" y="243858"/>
                <a:chExt cx="175377" cy="316374"/>
              </a:xfrm>
            </p:grpSpPr>
            <p:sp>
              <p:nvSpPr>
                <p:cNvPr id="41" name="Google Shape;415;p36">
                  <a:extLst>
                    <a:ext uri="{FF2B5EF4-FFF2-40B4-BE49-F238E27FC236}">
                      <a16:creationId xmlns:a16="http://schemas.microsoft.com/office/drawing/2014/main" id="{8FED0164-8484-3737-A52B-8850A43046BC}"/>
                    </a:ext>
                  </a:extLst>
                </p:cNvPr>
                <p:cNvSpPr/>
                <p:nvPr/>
              </p:nvSpPr>
              <p:spPr>
                <a:xfrm>
                  <a:off x="4708566" y="319628"/>
                  <a:ext cx="175377" cy="2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77" h="240604" extrusionOk="0">
                      <a:moveTo>
                        <a:pt x="57881" y="30604"/>
                      </a:moveTo>
                      <a:cubicBezTo>
                        <a:pt x="72241" y="20991"/>
                        <a:pt x="76726" y="13692"/>
                        <a:pt x="82593" y="5987"/>
                      </a:cubicBezTo>
                      <a:cubicBezTo>
                        <a:pt x="88605" y="-1932"/>
                        <a:pt x="105803" y="286"/>
                        <a:pt x="105803" y="286"/>
                      </a:cubicBezTo>
                      <a:cubicBezTo>
                        <a:pt x="105803" y="286"/>
                        <a:pt x="123002" y="2504"/>
                        <a:pt x="126819" y="11688"/>
                      </a:cubicBezTo>
                      <a:cubicBezTo>
                        <a:pt x="130540" y="20633"/>
                        <a:pt x="133045" y="28839"/>
                        <a:pt x="144471" y="41792"/>
                      </a:cubicBezTo>
                      <a:cubicBezTo>
                        <a:pt x="155920" y="54745"/>
                        <a:pt x="181850" y="93221"/>
                        <a:pt x="173882" y="154955"/>
                      </a:cubicBezTo>
                      <a:cubicBezTo>
                        <a:pt x="167442" y="204809"/>
                        <a:pt x="119758" y="219408"/>
                        <a:pt x="101629" y="223177"/>
                      </a:cubicBezTo>
                      <a:cubicBezTo>
                        <a:pt x="97908" y="223964"/>
                        <a:pt x="94688" y="226421"/>
                        <a:pt x="93185" y="229928"/>
                      </a:cubicBezTo>
                      <a:cubicBezTo>
                        <a:pt x="93137" y="230071"/>
                        <a:pt x="93065" y="230190"/>
                        <a:pt x="93018" y="230309"/>
                      </a:cubicBezTo>
                      <a:cubicBezTo>
                        <a:pt x="85933" y="246053"/>
                        <a:pt x="62604" y="243047"/>
                        <a:pt x="59742" y="226016"/>
                      </a:cubicBezTo>
                      <a:cubicBezTo>
                        <a:pt x="59742" y="225872"/>
                        <a:pt x="59694" y="225729"/>
                        <a:pt x="59670" y="225586"/>
                      </a:cubicBezTo>
                      <a:cubicBezTo>
                        <a:pt x="59121" y="221817"/>
                        <a:pt x="56640" y="218597"/>
                        <a:pt x="53229" y="216903"/>
                      </a:cubicBezTo>
                      <a:cubicBezTo>
                        <a:pt x="36651" y="208650"/>
                        <a:pt x="-5761" y="182435"/>
                        <a:pt x="655" y="132580"/>
                      </a:cubicBezTo>
                      <a:cubicBezTo>
                        <a:pt x="8622" y="70846"/>
                        <a:pt x="43473" y="40217"/>
                        <a:pt x="57833" y="30604"/>
                      </a:cubicBezTo>
                      <a:close/>
                    </a:path>
                  </a:pathLst>
                </a:custGeom>
                <a:solidFill>
                  <a:srgbClr val="F0C76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2" name="Google Shape;416;p36">
                  <a:extLst>
                    <a:ext uri="{FF2B5EF4-FFF2-40B4-BE49-F238E27FC236}">
                      <a16:creationId xmlns:a16="http://schemas.microsoft.com/office/drawing/2014/main" id="{DFCE6922-8989-7E6A-18FC-7C432DFF9639}"/>
                    </a:ext>
                  </a:extLst>
                </p:cNvPr>
                <p:cNvSpPr/>
                <p:nvPr/>
              </p:nvSpPr>
              <p:spPr>
                <a:xfrm>
                  <a:off x="4728073" y="339178"/>
                  <a:ext cx="65359" cy="8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9" h="83464" extrusionOk="0">
                      <a:moveTo>
                        <a:pt x="238" y="83441"/>
                      </a:moveTo>
                      <a:cubicBezTo>
                        <a:pt x="7395" y="62378"/>
                        <a:pt x="19632" y="42698"/>
                        <a:pt x="36783" y="28410"/>
                      </a:cubicBezTo>
                      <a:cubicBezTo>
                        <a:pt x="43652" y="22614"/>
                        <a:pt x="51739" y="18248"/>
                        <a:pt x="57512" y="11187"/>
                      </a:cubicBezTo>
                      <a:cubicBezTo>
                        <a:pt x="60493" y="7753"/>
                        <a:pt x="62951" y="3960"/>
                        <a:pt x="65359" y="143"/>
                      </a:cubicBezTo>
                      <a:lnTo>
                        <a:pt x="65169" y="0"/>
                      </a:lnTo>
                      <a:cubicBezTo>
                        <a:pt x="62163" y="3363"/>
                        <a:pt x="59420" y="6894"/>
                        <a:pt x="56247" y="9995"/>
                      </a:cubicBezTo>
                      <a:cubicBezTo>
                        <a:pt x="49974" y="16459"/>
                        <a:pt x="41816" y="20538"/>
                        <a:pt x="35161" y="26526"/>
                      </a:cubicBezTo>
                      <a:cubicBezTo>
                        <a:pt x="25023" y="35566"/>
                        <a:pt x="16674" y="46539"/>
                        <a:pt x="10209" y="58442"/>
                      </a:cubicBezTo>
                      <a:cubicBezTo>
                        <a:pt x="5940" y="66385"/>
                        <a:pt x="2576" y="74782"/>
                        <a:pt x="0" y="83393"/>
                      </a:cubicBezTo>
                      <a:lnTo>
                        <a:pt x="238" y="83465"/>
                      </a:lnTo>
                      <a:lnTo>
                        <a:pt x="238" y="834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3" name="Google Shape;417;p36">
                  <a:extLst>
                    <a:ext uri="{FF2B5EF4-FFF2-40B4-BE49-F238E27FC236}">
                      <a16:creationId xmlns:a16="http://schemas.microsoft.com/office/drawing/2014/main" id="{EA4BE12D-763A-F09C-588E-AB618325541E}"/>
                    </a:ext>
                  </a:extLst>
                </p:cNvPr>
                <p:cNvSpPr/>
                <p:nvPr/>
              </p:nvSpPr>
              <p:spPr>
                <a:xfrm>
                  <a:off x="4771296" y="243858"/>
                  <a:ext cx="44674" cy="74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4" h="74257" extrusionOk="0">
                      <a:moveTo>
                        <a:pt x="43867" y="74257"/>
                      </a:moveTo>
                      <a:cubicBezTo>
                        <a:pt x="43867" y="74257"/>
                        <a:pt x="39931" y="17819"/>
                        <a:pt x="0" y="13239"/>
                      </a:cubicBezTo>
                      <a:lnTo>
                        <a:pt x="9613" y="0"/>
                      </a:lnTo>
                      <a:cubicBezTo>
                        <a:pt x="9613" y="0"/>
                        <a:pt x="50904" y="17079"/>
                        <a:pt x="43867" y="74233"/>
                      </a:cubicBez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4" name="Google Shape;418;p36">
                  <a:extLst>
                    <a:ext uri="{FF2B5EF4-FFF2-40B4-BE49-F238E27FC236}">
                      <a16:creationId xmlns:a16="http://schemas.microsoft.com/office/drawing/2014/main" id="{1A4C4CF3-2BFB-F46E-7F3E-CC3A0981D8C2}"/>
                    </a:ext>
                  </a:extLst>
                </p:cNvPr>
                <p:cNvSpPr/>
                <p:nvPr/>
              </p:nvSpPr>
              <p:spPr>
                <a:xfrm>
                  <a:off x="4815140" y="274423"/>
                  <a:ext cx="58060" cy="4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60" h="43692" extrusionOk="0">
                      <a:moveTo>
                        <a:pt x="0" y="43692"/>
                      </a:moveTo>
                      <a:cubicBezTo>
                        <a:pt x="0" y="43692"/>
                        <a:pt x="2409" y="-3491"/>
                        <a:pt x="58060" y="206"/>
                      </a:cubicBezTo>
                      <a:lnTo>
                        <a:pt x="0" y="43692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5" name="Google Shape;419;p36">
                <a:extLst>
                  <a:ext uri="{FF2B5EF4-FFF2-40B4-BE49-F238E27FC236}">
                    <a16:creationId xmlns:a16="http://schemas.microsoft.com/office/drawing/2014/main" id="{DDF01B26-47C8-705A-A4F0-65F76AAD70A9}"/>
                  </a:ext>
                </a:extLst>
              </p:cNvPr>
              <p:cNvGrpSpPr/>
              <p:nvPr/>
            </p:nvGrpSpPr>
            <p:grpSpPr>
              <a:xfrm>
                <a:off x="4838842" y="166034"/>
                <a:ext cx="203209" cy="520204"/>
                <a:chOff x="4838842" y="166034"/>
                <a:chExt cx="203209" cy="520204"/>
              </a:xfrm>
            </p:grpSpPr>
            <p:sp>
              <p:nvSpPr>
                <p:cNvPr id="33" name="Google Shape;420;p36">
                  <a:extLst>
                    <a:ext uri="{FF2B5EF4-FFF2-40B4-BE49-F238E27FC236}">
                      <a16:creationId xmlns:a16="http://schemas.microsoft.com/office/drawing/2014/main" id="{90750C3A-DC67-8E27-24C0-8DE855E70BA6}"/>
                    </a:ext>
                  </a:extLst>
                </p:cNvPr>
                <p:cNvSpPr/>
                <p:nvPr/>
              </p:nvSpPr>
              <p:spPr>
                <a:xfrm>
                  <a:off x="4923016" y="166034"/>
                  <a:ext cx="119035" cy="202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35" h="202985" extrusionOk="0">
                      <a:moveTo>
                        <a:pt x="37775" y="195519"/>
                      </a:moveTo>
                      <a:cubicBezTo>
                        <a:pt x="37775" y="195519"/>
                        <a:pt x="104876" y="143184"/>
                        <a:pt x="104876" y="118256"/>
                      </a:cubicBezTo>
                      <a:cubicBezTo>
                        <a:pt x="104876" y="93305"/>
                        <a:pt x="57002" y="154610"/>
                        <a:pt x="57002" y="154610"/>
                      </a:cubicBezTo>
                      <a:cubicBezTo>
                        <a:pt x="57002" y="154610"/>
                        <a:pt x="123411" y="61818"/>
                        <a:pt x="118807" y="49581"/>
                      </a:cubicBezTo>
                      <a:cubicBezTo>
                        <a:pt x="114203" y="37344"/>
                        <a:pt x="76180" y="94402"/>
                        <a:pt x="76180" y="94402"/>
                      </a:cubicBezTo>
                      <a:cubicBezTo>
                        <a:pt x="76180" y="94402"/>
                        <a:pt x="107644" y="20527"/>
                        <a:pt x="96098" y="12321"/>
                      </a:cubicBezTo>
                      <a:cubicBezTo>
                        <a:pt x="84553" y="4115"/>
                        <a:pt x="59029" y="94045"/>
                        <a:pt x="59029" y="94045"/>
                      </a:cubicBezTo>
                      <a:cubicBezTo>
                        <a:pt x="59029" y="94045"/>
                        <a:pt x="72221" y="5403"/>
                        <a:pt x="58600" y="156"/>
                      </a:cubicBezTo>
                      <a:cubicBezTo>
                        <a:pt x="44979" y="-5092"/>
                        <a:pt x="38109" y="124220"/>
                        <a:pt x="38109" y="124220"/>
                      </a:cubicBezTo>
                      <a:cubicBezTo>
                        <a:pt x="38109" y="124220"/>
                        <a:pt x="39469" y="50273"/>
                        <a:pt x="22891" y="54757"/>
                      </a:cubicBezTo>
                      <a:cubicBezTo>
                        <a:pt x="11369" y="57882"/>
                        <a:pt x="20338" y="165606"/>
                        <a:pt x="20338" y="165606"/>
                      </a:cubicBezTo>
                      <a:cubicBezTo>
                        <a:pt x="20338" y="165606"/>
                        <a:pt x="13874" y="111601"/>
                        <a:pt x="2901" y="116420"/>
                      </a:cubicBezTo>
                      <a:cubicBezTo>
                        <a:pt x="-8334" y="121333"/>
                        <a:pt x="16689" y="202985"/>
                        <a:pt x="16689" y="202985"/>
                      </a:cubicBezTo>
                      <a:lnTo>
                        <a:pt x="37775" y="195519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4" name="Google Shape;421;p36">
                  <a:extLst>
                    <a:ext uri="{FF2B5EF4-FFF2-40B4-BE49-F238E27FC236}">
                      <a16:creationId xmlns:a16="http://schemas.microsoft.com/office/drawing/2014/main" id="{E22330D2-0258-EC93-02EC-63BBECFD2598}"/>
                    </a:ext>
                  </a:extLst>
                </p:cNvPr>
                <p:cNvSpPr/>
                <p:nvPr/>
              </p:nvSpPr>
              <p:spPr>
                <a:xfrm>
                  <a:off x="4934409" y="340490"/>
                  <a:ext cx="28660" cy="25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60" h="25524" extrusionOk="0">
                      <a:moveTo>
                        <a:pt x="191" y="11498"/>
                      </a:moveTo>
                      <a:cubicBezTo>
                        <a:pt x="1002" y="13764"/>
                        <a:pt x="3936" y="23282"/>
                        <a:pt x="6226" y="20109"/>
                      </a:cubicBezTo>
                      <a:cubicBezTo>
                        <a:pt x="7180" y="18941"/>
                        <a:pt x="8730" y="15362"/>
                        <a:pt x="10138" y="14695"/>
                      </a:cubicBezTo>
                      <a:cubicBezTo>
                        <a:pt x="12356" y="13860"/>
                        <a:pt x="12690" y="18058"/>
                        <a:pt x="13120" y="19656"/>
                      </a:cubicBezTo>
                      <a:cubicBezTo>
                        <a:pt x="13287" y="20849"/>
                        <a:pt x="13835" y="22399"/>
                        <a:pt x="14455" y="23210"/>
                      </a:cubicBezTo>
                      <a:cubicBezTo>
                        <a:pt x="15147" y="24355"/>
                        <a:pt x="15744" y="25548"/>
                        <a:pt x="16745" y="25524"/>
                      </a:cubicBezTo>
                      <a:cubicBezTo>
                        <a:pt x="18868" y="25333"/>
                        <a:pt x="20872" y="23425"/>
                        <a:pt x="22637" y="22065"/>
                      </a:cubicBezTo>
                      <a:cubicBezTo>
                        <a:pt x="24069" y="20801"/>
                        <a:pt x="25643" y="19346"/>
                        <a:pt x="27074" y="17915"/>
                      </a:cubicBezTo>
                      <a:lnTo>
                        <a:pt x="28171" y="15887"/>
                      </a:lnTo>
                      <a:cubicBezTo>
                        <a:pt x="28982" y="11403"/>
                        <a:pt x="29197" y="5487"/>
                        <a:pt x="25476" y="2362"/>
                      </a:cubicBezTo>
                      <a:cubicBezTo>
                        <a:pt x="24259" y="1479"/>
                        <a:pt x="22590" y="1909"/>
                        <a:pt x="21015" y="2338"/>
                      </a:cubicBezTo>
                      <a:cubicBezTo>
                        <a:pt x="20228" y="2553"/>
                        <a:pt x="19465" y="2672"/>
                        <a:pt x="18558" y="3316"/>
                      </a:cubicBezTo>
                      <a:cubicBezTo>
                        <a:pt x="18105" y="3602"/>
                        <a:pt x="17580" y="4032"/>
                        <a:pt x="17199" y="4390"/>
                      </a:cubicBezTo>
                      <a:cubicBezTo>
                        <a:pt x="15672" y="5559"/>
                        <a:pt x="13287" y="8946"/>
                        <a:pt x="11450" y="7371"/>
                      </a:cubicBezTo>
                      <a:cubicBezTo>
                        <a:pt x="9708" y="5845"/>
                        <a:pt x="9398" y="-620"/>
                        <a:pt x="6130" y="48"/>
                      </a:cubicBezTo>
                      <a:cubicBezTo>
                        <a:pt x="2362" y="1193"/>
                        <a:pt x="978" y="5010"/>
                        <a:pt x="0" y="9184"/>
                      </a:cubicBezTo>
                      <a:lnTo>
                        <a:pt x="167" y="11498"/>
                      </a:lnTo>
                      <a:lnTo>
                        <a:pt x="167" y="11498"/>
                      </a:lnTo>
                      <a:close/>
                    </a:path>
                  </a:pathLst>
                </a:custGeom>
                <a:solidFill>
                  <a:srgbClr val="23013D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5" name="Google Shape;422;p36">
                  <a:extLst>
                    <a:ext uri="{FF2B5EF4-FFF2-40B4-BE49-F238E27FC236}">
                      <a16:creationId xmlns:a16="http://schemas.microsoft.com/office/drawing/2014/main" id="{819FDAEC-298D-7806-5A72-6F927D597076}"/>
                    </a:ext>
                  </a:extLst>
                </p:cNvPr>
                <p:cNvSpPr/>
                <p:nvPr/>
              </p:nvSpPr>
              <p:spPr>
                <a:xfrm>
                  <a:off x="4838842" y="350742"/>
                  <a:ext cx="144079" cy="335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79" h="335496" extrusionOk="0">
                      <a:moveTo>
                        <a:pt x="113530" y="2582"/>
                      </a:moveTo>
                      <a:cubicBezTo>
                        <a:pt x="147498" y="13388"/>
                        <a:pt x="153676" y="44708"/>
                        <a:pt x="129369" y="121136"/>
                      </a:cubicBezTo>
                      <a:cubicBezTo>
                        <a:pt x="112242" y="174927"/>
                        <a:pt x="53752" y="275352"/>
                        <a:pt x="20595" y="330120"/>
                      </a:cubicBezTo>
                      <a:cubicBezTo>
                        <a:pt x="14560" y="340091"/>
                        <a:pt x="-802" y="335201"/>
                        <a:pt x="33" y="323584"/>
                      </a:cubicBezTo>
                      <a:cubicBezTo>
                        <a:pt x="4637" y="259727"/>
                        <a:pt x="14965" y="143964"/>
                        <a:pt x="32069" y="90174"/>
                      </a:cubicBezTo>
                      <a:cubicBezTo>
                        <a:pt x="56400" y="13746"/>
                        <a:pt x="79538" y="-8224"/>
                        <a:pt x="113506" y="2582"/>
                      </a:cubicBezTo>
                      <a:close/>
                    </a:path>
                  </a:pathLst>
                </a:custGeom>
                <a:solidFill>
                  <a:srgbClr val="D9864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6" name="Google Shape;423;p36">
                  <a:extLst>
                    <a:ext uri="{FF2B5EF4-FFF2-40B4-BE49-F238E27FC236}">
                      <a16:creationId xmlns:a16="http://schemas.microsoft.com/office/drawing/2014/main" id="{1BE8BCC7-E81E-7A3E-5BB6-6E9A4D25FB50}"/>
                    </a:ext>
                  </a:extLst>
                </p:cNvPr>
                <p:cNvSpPr/>
                <p:nvPr/>
              </p:nvSpPr>
              <p:spPr>
                <a:xfrm>
                  <a:off x="4838842" y="350742"/>
                  <a:ext cx="144079" cy="335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79" h="335496" extrusionOk="0">
                      <a:moveTo>
                        <a:pt x="113530" y="2582"/>
                      </a:moveTo>
                      <a:cubicBezTo>
                        <a:pt x="147498" y="13388"/>
                        <a:pt x="153676" y="44708"/>
                        <a:pt x="129369" y="121136"/>
                      </a:cubicBezTo>
                      <a:cubicBezTo>
                        <a:pt x="112242" y="174927"/>
                        <a:pt x="53752" y="275352"/>
                        <a:pt x="20595" y="330120"/>
                      </a:cubicBezTo>
                      <a:cubicBezTo>
                        <a:pt x="14560" y="340091"/>
                        <a:pt x="-802" y="335201"/>
                        <a:pt x="33" y="323584"/>
                      </a:cubicBezTo>
                      <a:cubicBezTo>
                        <a:pt x="4637" y="259727"/>
                        <a:pt x="14965" y="143964"/>
                        <a:pt x="32069" y="90174"/>
                      </a:cubicBezTo>
                      <a:cubicBezTo>
                        <a:pt x="56400" y="13746"/>
                        <a:pt x="79538" y="-8224"/>
                        <a:pt x="113506" y="2582"/>
                      </a:cubicBezTo>
                      <a:close/>
                    </a:path>
                  </a:pathLst>
                </a:custGeom>
                <a:solidFill>
                  <a:srgbClr val="D9864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7" name="Google Shape;424;p36">
                  <a:extLst>
                    <a:ext uri="{FF2B5EF4-FFF2-40B4-BE49-F238E27FC236}">
                      <a16:creationId xmlns:a16="http://schemas.microsoft.com/office/drawing/2014/main" id="{7543BB35-A702-F02C-CB36-401B9788593F}"/>
                    </a:ext>
                  </a:extLst>
                </p:cNvPr>
                <p:cNvSpPr/>
                <p:nvPr/>
              </p:nvSpPr>
              <p:spPr>
                <a:xfrm>
                  <a:off x="4892856" y="385860"/>
                  <a:ext cx="65836" cy="3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36" h="30559" extrusionOk="0">
                      <a:moveTo>
                        <a:pt x="48" y="143"/>
                      </a:moveTo>
                      <a:cubicBezTo>
                        <a:pt x="10281" y="14145"/>
                        <a:pt x="25977" y="23520"/>
                        <a:pt x="42460" y="28315"/>
                      </a:cubicBezTo>
                      <a:cubicBezTo>
                        <a:pt x="43987" y="28649"/>
                        <a:pt x="47922" y="29483"/>
                        <a:pt x="49401" y="29746"/>
                      </a:cubicBezTo>
                      <a:cubicBezTo>
                        <a:pt x="51739" y="30080"/>
                        <a:pt x="54101" y="30247"/>
                        <a:pt x="56438" y="30461"/>
                      </a:cubicBezTo>
                      <a:cubicBezTo>
                        <a:pt x="59563" y="30676"/>
                        <a:pt x="62736" y="30485"/>
                        <a:pt x="65837" y="30390"/>
                      </a:cubicBezTo>
                      <a:lnTo>
                        <a:pt x="65837" y="30151"/>
                      </a:lnTo>
                      <a:cubicBezTo>
                        <a:pt x="64286" y="29889"/>
                        <a:pt x="62736" y="29698"/>
                        <a:pt x="61209" y="29460"/>
                      </a:cubicBezTo>
                      <a:cubicBezTo>
                        <a:pt x="58156" y="29149"/>
                        <a:pt x="55055" y="28529"/>
                        <a:pt x="52049" y="27981"/>
                      </a:cubicBezTo>
                      <a:cubicBezTo>
                        <a:pt x="50737" y="27790"/>
                        <a:pt x="48829" y="27360"/>
                        <a:pt x="47541" y="27003"/>
                      </a:cubicBezTo>
                      <a:lnTo>
                        <a:pt x="43056" y="25953"/>
                      </a:lnTo>
                      <a:cubicBezTo>
                        <a:pt x="41506" y="25476"/>
                        <a:pt x="37904" y="24498"/>
                        <a:pt x="36401" y="24045"/>
                      </a:cubicBezTo>
                      <a:cubicBezTo>
                        <a:pt x="28338" y="21397"/>
                        <a:pt x="20681" y="17580"/>
                        <a:pt x="13788" y="12595"/>
                      </a:cubicBezTo>
                      <a:cubicBezTo>
                        <a:pt x="8754" y="9017"/>
                        <a:pt x="4055" y="4866"/>
                        <a:pt x="191" y="0"/>
                      </a:cubicBez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8" name="Google Shape;425;p36">
                  <a:extLst>
                    <a:ext uri="{FF2B5EF4-FFF2-40B4-BE49-F238E27FC236}">
                      <a16:creationId xmlns:a16="http://schemas.microsoft.com/office/drawing/2014/main" id="{87325384-3156-B4AF-DB75-6943DA57D347}"/>
                    </a:ext>
                  </a:extLst>
                </p:cNvPr>
                <p:cNvSpPr/>
                <p:nvPr/>
              </p:nvSpPr>
              <p:spPr>
                <a:xfrm>
                  <a:off x="4875943" y="424647"/>
                  <a:ext cx="65836" cy="3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36" h="30559" extrusionOk="0">
                      <a:moveTo>
                        <a:pt x="48" y="143"/>
                      </a:moveTo>
                      <a:cubicBezTo>
                        <a:pt x="10281" y="14145"/>
                        <a:pt x="25977" y="23520"/>
                        <a:pt x="42460" y="28315"/>
                      </a:cubicBezTo>
                      <a:cubicBezTo>
                        <a:pt x="43986" y="28649"/>
                        <a:pt x="47922" y="29483"/>
                        <a:pt x="49401" y="29746"/>
                      </a:cubicBezTo>
                      <a:cubicBezTo>
                        <a:pt x="51739" y="30080"/>
                        <a:pt x="54101" y="30247"/>
                        <a:pt x="56438" y="30461"/>
                      </a:cubicBezTo>
                      <a:cubicBezTo>
                        <a:pt x="59563" y="30676"/>
                        <a:pt x="62736" y="30485"/>
                        <a:pt x="65837" y="30390"/>
                      </a:cubicBezTo>
                      <a:lnTo>
                        <a:pt x="65837" y="30151"/>
                      </a:lnTo>
                      <a:cubicBezTo>
                        <a:pt x="64286" y="29889"/>
                        <a:pt x="62736" y="29698"/>
                        <a:pt x="61209" y="29460"/>
                      </a:cubicBezTo>
                      <a:cubicBezTo>
                        <a:pt x="58156" y="29149"/>
                        <a:pt x="55055" y="28529"/>
                        <a:pt x="52049" y="27981"/>
                      </a:cubicBezTo>
                      <a:cubicBezTo>
                        <a:pt x="50737" y="27790"/>
                        <a:pt x="48829" y="27360"/>
                        <a:pt x="47541" y="27003"/>
                      </a:cubicBezTo>
                      <a:lnTo>
                        <a:pt x="43056" y="25953"/>
                      </a:lnTo>
                      <a:cubicBezTo>
                        <a:pt x="41506" y="25476"/>
                        <a:pt x="37904" y="24498"/>
                        <a:pt x="36401" y="24045"/>
                      </a:cubicBezTo>
                      <a:cubicBezTo>
                        <a:pt x="28338" y="21397"/>
                        <a:pt x="20681" y="17580"/>
                        <a:pt x="13788" y="12595"/>
                      </a:cubicBezTo>
                      <a:cubicBezTo>
                        <a:pt x="8754" y="9017"/>
                        <a:pt x="4055" y="4866"/>
                        <a:pt x="191" y="0"/>
                      </a:cubicBez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9" name="Google Shape;426;p36">
                  <a:extLst>
                    <a:ext uri="{FF2B5EF4-FFF2-40B4-BE49-F238E27FC236}">
                      <a16:creationId xmlns:a16="http://schemas.microsoft.com/office/drawing/2014/main" id="{B551327B-CE33-8EFE-39E3-A35733707B4F}"/>
                    </a:ext>
                  </a:extLst>
                </p:cNvPr>
                <p:cNvSpPr/>
                <p:nvPr/>
              </p:nvSpPr>
              <p:spPr>
                <a:xfrm>
                  <a:off x="4862991" y="468013"/>
                  <a:ext cx="61972" cy="26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2" h="26054" extrusionOk="0">
                      <a:moveTo>
                        <a:pt x="0" y="167"/>
                      </a:moveTo>
                      <a:cubicBezTo>
                        <a:pt x="13358" y="14885"/>
                        <a:pt x="33324" y="25047"/>
                        <a:pt x="53313" y="25953"/>
                      </a:cubicBezTo>
                      <a:cubicBezTo>
                        <a:pt x="56200" y="26192"/>
                        <a:pt x="59110" y="25953"/>
                        <a:pt x="61972" y="25810"/>
                      </a:cubicBezTo>
                      <a:lnTo>
                        <a:pt x="61972" y="25571"/>
                      </a:lnTo>
                      <a:cubicBezTo>
                        <a:pt x="45132" y="23281"/>
                        <a:pt x="28004" y="20061"/>
                        <a:pt x="13573" y="10615"/>
                      </a:cubicBezTo>
                      <a:cubicBezTo>
                        <a:pt x="8754" y="7586"/>
                        <a:pt x="4222" y="4055"/>
                        <a:pt x="191" y="0"/>
                      </a:cubicBezTo>
                      <a:lnTo>
                        <a:pt x="24" y="167"/>
                      </a:lnTo>
                      <a:lnTo>
                        <a:pt x="24" y="167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0" name="Google Shape;427;p36">
                  <a:extLst>
                    <a:ext uri="{FF2B5EF4-FFF2-40B4-BE49-F238E27FC236}">
                      <a16:creationId xmlns:a16="http://schemas.microsoft.com/office/drawing/2014/main" id="{F4B0F3DF-C465-E29E-998D-B6D84811451F}"/>
                    </a:ext>
                  </a:extLst>
                </p:cNvPr>
                <p:cNvSpPr/>
                <p:nvPr/>
              </p:nvSpPr>
              <p:spPr>
                <a:xfrm>
                  <a:off x="4855262" y="515602"/>
                  <a:ext cx="51214" cy="1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14" h="16804" extrusionOk="0">
                      <a:moveTo>
                        <a:pt x="0" y="215"/>
                      </a:moveTo>
                      <a:cubicBezTo>
                        <a:pt x="14432" y="11092"/>
                        <a:pt x="32919" y="18463"/>
                        <a:pt x="51214" y="16483"/>
                      </a:cubicBezTo>
                      <a:cubicBezTo>
                        <a:pt x="51214" y="16483"/>
                        <a:pt x="51214" y="16245"/>
                        <a:pt x="51214" y="16245"/>
                      </a:cubicBezTo>
                      <a:cubicBezTo>
                        <a:pt x="42245" y="14766"/>
                        <a:pt x="33419" y="13597"/>
                        <a:pt x="24665" y="11259"/>
                      </a:cubicBezTo>
                      <a:cubicBezTo>
                        <a:pt x="15982" y="8802"/>
                        <a:pt x="7681" y="5009"/>
                        <a:pt x="143" y="0"/>
                      </a:cubicBezTo>
                      <a:lnTo>
                        <a:pt x="0" y="191"/>
                      </a:lnTo>
                      <a:lnTo>
                        <a:pt x="0" y="191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6" name="Google Shape;428;p36">
                <a:extLst>
                  <a:ext uri="{FF2B5EF4-FFF2-40B4-BE49-F238E27FC236}">
                    <a16:creationId xmlns:a16="http://schemas.microsoft.com/office/drawing/2014/main" id="{154100A8-8A0D-E859-79D6-66BCED8D8653}"/>
                  </a:ext>
                </a:extLst>
              </p:cNvPr>
              <p:cNvGrpSpPr/>
              <p:nvPr/>
            </p:nvGrpSpPr>
            <p:grpSpPr>
              <a:xfrm>
                <a:off x="4570335" y="373653"/>
                <a:ext cx="215863" cy="271964"/>
                <a:chOff x="4570335" y="373653"/>
                <a:chExt cx="215863" cy="271964"/>
              </a:xfrm>
            </p:grpSpPr>
            <p:sp>
              <p:nvSpPr>
                <p:cNvPr id="28" name="Google Shape;429;p36">
                  <a:extLst>
                    <a:ext uri="{FF2B5EF4-FFF2-40B4-BE49-F238E27FC236}">
                      <a16:creationId xmlns:a16="http://schemas.microsoft.com/office/drawing/2014/main" id="{BB1F587A-26B1-42FA-CD75-7E51DE54935B}"/>
                    </a:ext>
                  </a:extLst>
                </p:cNvPr>
                <p:cNvSpPr/>
                <p:nvPr/>
              </p:nvSpPr>
              <p:spPr>
                <a:xfrm>
                  <a:off x="4582127" y="373653"/>
                  <a:ext cx="204071" cy="271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71" h="271964" extrusionOk="0">
                      <a:moveTo>
                        <a:pt x="11768" y="91665"/>
                      </a:moveTo>
                      <a:cubicBezTo>
                        <a:pt x="2393" y="61346"/>
                        <a:pt x="-14495" y="24158"/>
                        <a:pt x="24768" y="5242"/>
                      </a:cubicBezTo>
                      <a:cubicBezTo>
                        <a:pt x="64032" y="-13674"/>
                        <a:pt x="82590" y="22727"/>
                        <a:pt x="100457" y="48942"/>
                      </a:cubicBezTo>
                      <a:cubicBezTo>
                        <a:pt x="114769" y="69957"/>
                        <a:pt x="158732" y="67095"/>
                        <a:pt x="193725" y="139754"/>
                      </a:cubicBezTo>
                      <a:cubicBezTo>
                        <a:pt x="232870" y="221048"/>
                        <a:pt x="148331" y="261767"/>
                        <a:pt x="148331" y="261767"/>
                      </a:cubicBezTo>
                      <a:cubicBezTo>
                        <a:pt x="148331" y="261767"/>
                        <a:pt x="63793" y="302485"/>
                        <a:pt x="24625" y="221191"/>
                      </a:cubicBezTo>
                      <a:cubicBezTo>
                        <a:pt x="-10369" y="148532"/>
                        <a:pt x="19282" y="115948"/>
                        <a:pt x="11768" y="91641"/>
                      </a:cubicBez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9" name="Google Shape;430;p36">
                  <a:extLst>
                    <a:ext uri="{FF2B5EF4-FFF2-40B4-BE49-F238E27FC236}">
                      <a16:creationId xmlns:a16="http://schemas.microsoft.com/office/drawing/2014/main" id="{69172AAD-8B2F-6DF1-CB2D-74712D5275E6}"/>
                    </a:ext>
                  </a:extLst>
                </p:cNvPr>
                <p:cNvSpPr/>
                <p:nvPr/>
              </p:nvSpPr>
              <p:spPr>
                <a:xfrm>
                  <a:off x="4570335" y="377869"/>
                  <a:ext cx="37466" cy="21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6" h="217452" extrusionOk="0">
                      <a:moveTo>
                        <a:pt x="37443" y="216498"/>
                      </a:moveTo>
                      <a:cubicBezTo>
                        <a:pt x="37371" y="206646"/>
                        <a:pt x="35701" y="197129"/>
                        <a:pt x="34246" y="187492"/>
                      </a:cubicBezTo>
                      <a:cubicBezTo>
                        <a:pt x="32839" y="179501"/>
                        <a:pt x="31408" y="168599"/>
                        <a:pt x="29213" y="160942"/>
                      </a:cubicBezTo>
                      <a:cubicBezTo>
                        <a:pt x="28021" y="156577"/>
                        <a:pt x="26398" y="152164"/>
                        <a:pt x="25277" y="147584"/>
                      </a:cubicBezTo>
                      <a:cubicBezTo>
                        <a:pt x="22653" y="138353"/>
                        <a:pt x="23011" y="128716"/>
                        <a:pt x="25683" y="119508"/>
                      </a:cubicBezTo>
                      <a:cubicBezTo>
                        <a:pt x="27591" y="112304"/>
                        <a:pt x="31145" y="105172"/>
                        <a:pt x="32672" y="97491"/>
                      </a:cubicBezTo>
                      <a:cubicBezTo>
                        <a:pt x="33340" y="93961"/>
                        <a:pt x="33650" y="89810"/>
                        <a:pt x="32982" y="85969"/>
                      </a:cubicBezTo>
                      <a:cubicBezTo>
                        <a:pt x="32672" y="84061"/>
                        <a:pt x="32314" y="82010"/>
                        <a:pt x="31909" y="80149"/>
                      </a:cubicBezTo>
                      <a:cubicBezTo>
                        <a:pt x="30382" y="73255"/>
                        <a:pt x="28688" y="66099"/>
                        <a:pt x="27353" y="59372"/>
                      </a:cubicBezTo>
                      <a:cubicBezTo>
                        <a:pt x="22296" y="34350"/>
                        <a:pt x="17835" y="22780"/>
                        <a:pt x="37061" y="2075"/>
                      </a:cubicBezTo>
                      <a:cubicBezTo>
                        <a:pt x="37061" y="2075"/>
                        <a:pt x="36059" y="0"/>
                        <a:pt x="36059" y="0"/>
                      </a:cubicBezTo>
                      <a:cubicBezTo>
                        <a:pt x="9724" y="2051"/>
                        <a:pt x="-2775" y="25881"/>
                        <a:pt x="517" y="50308"/>
                      </a:cubicBezTo>
                      <a:cubicBezTo>
                        <a:pt x="2234" y="63928"/>
                        <a:pt x="7649" y="74734"/>
                        <a:pt x="12539" y="86351"/>
                      </a:cubicBezTo>
                      <a:cubicBezTo>
                        <a:pt x="13350" y="88259"/>
                        <a:pt x="14233" y="90120"/>
                        <a:pt x="15163" y="91957"/>
                      </a:cubicBezTo>
                      <a:cubicBezTo>
                        <a:pt x="18598" y="99948"/>
                        <a:pt x="18694" y="109346"/>
                        <a:pt x="18097" y="118148"/>
                      </a:cubicBezTo>
                      <a:cubicBezTo>
                        <a:pt x="17381" y="128143"/>
                        <a:pt x="15211" y="137661"/>
                        <a:pt x="12611" y="147489"/>
                      </a:cubicBezTo>
                      <a:cubicBezTo>
                        <a:pt x="10703" y="155027"/>
                        <a:pt x="9462" y="162970"/>
                        <a:pt x="10488" y="170746"/>
                      </a:cubicBezTo>
                      <a:cubicBezTo>
                        <a:pt x="12754" y="185965"/>
                        <a:pt x="19505" y="200516"/>
                        <a:pt x="29714" y="212037"/>
                      </a:cubicBezTo>
                      <a:cubicBezTo>
                        <a:pt x="31503" y="213922"/>
                        <a:pt x="33316" y="215782"/>
                        <a:pt x="35391" y="217452"/>
                      </a:cubicBezTo>
                      <a:lnTo>
                        <a:pt x="37467" y="216450"/>
                      </a:lnTo>
                      <a:lnTo>
                        <a:pt x="37467" y="216450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0" name="Google Shape;431;p36">
                  <a:extLst>
                    <a:ext uri="{FF2B5EF4-FFF2-40B4-BE49-F238E27FC236}">
                      <a16:creationId xmlns:a16="http://schemas.microsoft.com/office/drawing/2014/main" id="{9C2E7A0B-7381-4A61-EC8D-1FF8528DFB63}"/>
                    </a:ext>
                  </a:extLst>
                </p:cNvPr>
                <p:cNvSpPr/>
                <p:nvPr/>
              </p:nvSpPr>
              <p:spPr>
                <a:xfrm>
                  <a:off x="4596303" y="387867"/>
                  <a:ext cx="175608" cy="243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08" h="243549" extrusionOk="0">
                      <a:moveTo>
                        <a:pt x="127977" y="234767"/>
                      </a:moveTo>
                      <a:cubicBezTo>
                        <a:pt x="128931" y="234290"/>
                        <a:pt x="147299" y="224939"/>
                        <a:pt x="160943" y="207526"/>
                      </a:cubicBezTo>
                      <a:cubicBezTo>
                        <a:pt x="178309" y="185318"/>
                        <a:pt x="180265" y="159818"/>
                        <a:pt x="166740" y="131718"/>
                      </a:cubicBezTo>
                      <a:cubicBezTo>
                        <a:pt x="145367" y="87326"/>
                        <a:pt x="121393" y="74349"/>
                        <a:pt x="102143" y="63901"/>
                      </a:cubicBezTo>
                      <a:cubicBezTo>
                        <a:pt x="91385" y="58057"/>
                        <a:pt x="81224" y="52571"/>
                        <a:pt x="74521" y="42719"/>
                      </a:cubicBezTo>
                      <a:cubicBezTo>
                        <a:pt x="72779" y="40167"/>
                        <a:pt x="71038" y="37519"/>
                        <a:pt x="69273" y="34847"/>
                      </a:cubicBezTo>
                      <a:cubicBezTo>
                        <a:pt x="49665" y="5125"/>
                        <a:pt x="38788" y="-6802"/>
                        <a:pt x="16746" y="3813"/>
                      </a:cubicBezTo>
                      <a:cubicBezTo>
                        <a:pt x="-5295" y="14428"/>
                        <a:pt x="-2766" y="30363"/>
                        <a:pt x="8254" y="64235"/>
                      </a:cubicBezTo>
                      <a:cubicBezTo>
                        <a:pt x="9256" y="67289"/>
                        <a:pt x="10234" y="70294"/>
                        <a:pt x="11141" y="73252"/>
                      </a:cubicBezTo>
                      <a:cubicBezTo>
                        <a:pt x="14647" y="84607"/>
                        <a:pt x="12620" y="96009"/>
                        <a:pt x="10473" y="108055"/>
                      </a:cubicBezTo>
                      <a:cubicBezTo>
                        <a:pt x="6632" y="129619"/>
                        <a:pt x="1838" y="156431"/>
                        <a:pt x="23235" y="200823"/>
                      </a:cubicBezTo>
                      <a:cubicBezTo>
                        <a:pt x="36760" y="228923"/>
                        <a:pt x="57918" y="243283"/>
                        <a:pt x="86114" y="243545"/>
                      </a:cubicBezTo>
                      <a:cubicBezTo>
                        <a:pt x="108250" y="243760"/>
                        <a:pt x="126999" y="235220"/>
                        <a:pt x="127977" y="234767"/>
                      </a:cubicBezTo>
                      <a:close/>
                    </a:path>
                  </a:pathLst>
                </a:custGeom>
                <a:solidFill>
                  <a:srgbClr val="F0C76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1" name="Google Shape;432;p36">
                  <a:extLst>
                    <a:ext uri="{FF2B5EF4-FFF2-40B4-BE49-F238E27FC236}">
                      <a16:creationId xmlns:a16="http://schemas.microsoft.com/office/drawing/2014/main" id="{4F65BFA6-B81D-76AE-2DC7-716101A2F278}"/>
                    </a:ext>
                  </a:extLst>
                </p:cNvPr>
                <p:cNvSpPr/>
                <p:nvPr/>
              </p:nvSpPr>
              <p:spPr>
                <a:xfrm>
                  <a:off x="4635479" y="487866"/>
                  <a:ext cx="101745" cy="112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45" h="112053" extrusionOk="0">
                      <a:moveTo>
                        <a:pt x="6552" y="77376"/>
                      </a:moveTo>
                      <a:cubicBezTo>
                        <a:pt x="20340" y="105977"/>
                        <a:pt x="51350" y="119597"/>
                        <a:pt x="75824" y="107813"/>
                      </a:cubicBezTo>
                      <a:cubicBezTo>
                        <a:pt x="100298" y="96030"/>
                        <a:pt x="108981" y="63278"/>
                        <a:pt x="95194" y="34677"/>
                      </a:cubicBezTo>
                      <a:cubicBezTo>
                        <a:pt x="81406" y="6077"/>
                        <a:pt x="50396" y="-7544"/>
                        <a:pt x="25922" y="4240"/>
                      </a:cubicBezTo>
                      <a:cubicBezTo>
                        <a:pt x="1448" y="16024"/>
                        <a:pt x="-7235" y="48775"/>
                        <a:pt x="6552" y="77376"/>
                      </a:cubicBezTo>
                      <a:close/>
                    </a:path>
                  </a:pathLst>
                </a:custGeom>
                <a:solidFill>
                  <a:srgbClr val="CC722E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2" name="Google Shape;433;p36">
                  <a:extLst>
                    <a:ext uri="{FF2B5EF4-FFF2-40B4-BE49-F238E27FC236}">
                      <a16:creationId xmlns:a16="http://schemas.microsoft.com/office/drawing/2014/main" id="{F3378E89-4238-705E-B39A-A8F8633BD576}"/>
                    </a:ext>
                  </a:extLst>
                </p:cNvPr>
                <p:cNvSpPr/>
                <p:nvPr/>
              </p:nvSpPr>
              <p:spPr>
                <a:xfrm>
                  <a:off x="4639620" y="497354"/>
                  <a:ext cx="24453" cy="65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3" h="65741" extrusionOk="0">
                      <a:moveTo>
                        <a:pt x="24334" y="0"/>
                      </a:moveTo>
                      <a:cubicBezTo>
                        <a:pt x="12669" y="3960"/>
                        <a:pt x="7064" y="13310"/>
                        <a:pt x="3318" y="24403"/>
                      </a:cubicBezTo>
                      <a:cubicBezTo>
                        <a:pt x="408" y="31821"/>
                        <a:pt x="-713" y="40003"/>
                        <a:pt x="456" y="47899"/>
                      </a:cubicBezTo>
                      <a:cubicBezTo>
                        <a:pt x="1386" y="54220"/>
                        <a:pt x="3557" y="60374"/>
                        <a:pt x="6920" y="65741"/>
                      </a:cubicBezTo>
                      <a:lnTo>
                        <a:pt x="7135" y="65646"/>
                      </a:lnTo>
                      <a:cubicBezTo>
                        <a:pt x="2698" y="52455"/>
                        <a:pt x="504" y="38238"/>
                        <a:pt x="4082" y="24665"/>
                      </a:cubicBezTo>
                      <a:cubicBezTo>
                        <a:pt x="5275" y="20157"/>
                        <a:pt x="7922" y="16149"/>
                        <a:pt x="10880" y="12619"/>
                      </a:cubicBezTo>
                      <a:cubicBezTo>
                        <a:pt x="12335" y="10854"/>
                        <a:pt x="13814" y="9064"/>
                        <a:pt x="15460" y="7514"/>
                      </a:cubicBezTo>
                      <a:cubicBezTo>
                        <a:pt x="16987" y="5892"/>
                        <a:pt x="18919" y="4389"/>
                        <a:pt x="20636" y="2934"/>
                      </a:cubicBezTo>
                      <a:cubicBezTo>
                        <a:pt x="21901" y="2051"/>
                        <a:pt x="23189" y="1193"/>
                        <a:pt x="24453" y="215"/>
                      </a:cubicBezTo>
                      <a:lnTo>
                        <a:pt x="24358" y="0"/>
                      </a:lnTo>
                      <a:lnTo>
                        <a:pt x="24358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7" name="Google Shape;434;p36">
                <a:extLst>
                  <a:ext uri="{FF2B5EF4-FFF2-40B4-BE49-F238E27FC236}">
                    <a16:creationId xmlns:a16="http://schemas.microsoft.com/office/drawing/2014/main" id="{78A6FD02-F494-F92B-B1E2-01101E92EA27}"/>
                  </a:ext>
                </a:extLst>
              </p:cNvPr>
              <p:cNvGrpSpPr/>
              <p:nvPr/>
            </p:nvGrpSpPr>
            <p:grpSpPr>
              <a:xfrm>
                <a:off x="4711765" y="376367"/>
                <a:ext cx="148880" cy="180608"/>
                <a:chOff x="4711765" y="376367"/>
                <a:chExt cx="148880" cy="180608"/>
              </a:xfrm>
            </p:grpSpPr>
            <p:sp>
              <p:nvSpPr>
                <p:cNvPr id="21" name="Google Shape;435;p36">
                  <a:extLst>
                    <a:ext uri="{FF2B5EF4-FFF2-40B4-BE49-F238E27FC236}">
                      <a16:creationId xmlns:a16="http://schemas.microsoft.com/office/drawing/2014/main" id="{20F33C4F-9C24-56CB-F5B4-49E29A4B23D9}"/>
                    </a:ext>
                  </a:extLst>
                </p:cNvPr>
                <p:cNvSpPr/>
                <p:nvPr/>
              </p:nvSpPr>
              <p:spPr>
                <a:xfrm>
                  <a:off x="4711765" y="419648"/>
                  <a:ext cx="148880" cy="137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880" h="137327" extrusionOk="0">
                      <a:moveTo>
                        <a:pt x="36012" y="1373"/>
                      </a:moveTo>
                      <a:cubicBezTo>
                        <a:pt x="48416" y="-1465"/>
                        <a:pt x="60820" y="682"/>
                        <a:pt x="68047" y="2566"/>
                      </a:cubicBezTo>
                      <a:cubicBezTo>
                        <a:pt x="72246" y="3663"/>
                        <a:pt x="76611" y="3663"/>
                        <a:pt x="80809" y="2566"/>
                      </a:cubicBezTo>
                      <a:cubicBezTo>
                        <a:pt x="88037" y="682"/>
                        <a:pt x="100441" y="-1465"/>
                        <a:pt x="112845" y="1373"/>
                      </a:cubicBezTo>
                      <a:cubicBezTo>
                        <a:pt x="133240" y="6025"/>
                        <a:pt x="151465" y="30070"/>
                        <a:pt x="148578" y="65898"/>
                      </a:cubicBezTo>
                      <a:cubicBezTo>
                        <a:pt x="141828" y="149745"/>
                        <a:pt x="90947" y="138056"/>
                        <a:pt x="85890" y="135027"/>
                      </a:cubicBezTo>
                      <a:cubicBezTo>
                        <a:pt x="80833" y="131997"/>
                        <a:pt x="77303" y="133667"/>
                        <a:pt x="74440" y="133667"/>
                      </a:cubicBezTo>
                      <a:cubicBezTo>
                        <a:pt x="71578" y="133667"/>
                        <a:pt x="68047" y="131997"/>
                        <a:pt x="62990" y="135027"/>
                      </a:cubicBezTo>
                      <a:cubicBezTo>
                        <a:pt x="57933" y="138056"/>
                        <a:pt x="7029" y="149769"/>
                        <a:pt x="302" y="65898"/>
                      </a:cubicBezTo>
                      <a:cubicBezTo>
                        <a:pt x="-2584" y="30070"/>
                        <a:pt x="15640" y="6025"/>
                        <a:pt x="36036" y="1373"/>
                      </a:cubicBezTo>
                      <a:close/>
                    </a:path>
                  </a:pathLst>
                </a:custGeom>
                <a:solidFill>
                  <a:srgbClr val="AC423A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2" name="Google Shape;436;p36">
                  <a:extLst>
                    <a:ext uri="{FF2B5EF4-FFF2-40B4-BE49-F238E27FC236}">
                      <a16:creationId xmlns:a16="http://schemas.microsoft.com/office/drawing/2014/main" id="{72BF9BF8-8FFC-39E9-D58F-A5EC001DD877}"/>
                    </a:ext>
                  </a:extLst>
                </p:cNvPr>
                <p:cNvSpPr/>
                <p:nvPr/>
              </p:nvSpPr>
              <p:spPr>
                <a:xfrm>
                  <a:off x="4717727" y="426150"/>
                  <a:ext cx="136980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80" h="124350" extrusionOk="0">
                      <a:moveTo>
                        <a:pt x="31266" y="1217"/>
                      </a:moveTo>
                      <a:cubicBezTo>
                        <a:pt x="34845" y="406"/>
                        <a:pt x="38709" y="0"/>
                        <a:pt x="42788" y="0"/>
                      </a:cubicBezTo>
                      <a:cubicBezTo>
                        <a:pt x="44648" y="0"/>
                        <a:pt x="46461" y="95"/>
                        <a:pt x="48203" y="239"/>
                      </a:cubicBezTo>
                      <a:cubicBezTo>
                        <a:pt x="64829" y="3459"/>
                        <a:pt x="68478" y="27671"/>
                        <a:pt x="68478" y="27671"/>
                      </a:cubicBezTo>
                      <a:cubicBezTo>
                        <a:pt x="68478" y="27671"/>
                        <a:pt x="72128" y="3435"/>
                        <a:pt x="88754" y="239"/>
                      </a:cubicBezTo>
                      <a:cubicBezTo>
                        <a:pt x="90496" y="95"/>
                        <a:pt x="92309" y="0"/>
                        <a:pt x="94169" y="0"/>
                      </a:cubicBezTo>
                      <a:cubicBezTo>
                        <a:pt x="98224" y="0"/>
                        <a:pt x="102112" y="406"/>
                        <a:pt x="105691" y="1217"/>
                      </a:cubicBezTo>
                      <a:cubicBezTo>
                        <a:pt x="123080" y="5176"/>
                        <a:pt x="139324" y="26239"/>
                        <a:pt x="136701" y="58848"/>
                      </a:cubicBezTo>
                      <a:cubicBezTo>
                        <a:pt x="132121" y="115835"/>
                        <a:pt x="107050" y="124350"/>
                        <a:pt x="92499" y="124350"/>
                      </a:cubicBezTo>
                      <a:cubicBezTo>
                        <a:pt x="87060" y="124350"/>
                        <a:pt x="83435" y="123158"/>
                        <a:pt x="82767" y="122824"/>
                      </a:cubicBezTo>
                      <a:cubicBezTo>
                        <a:pt x="79833" y="121082"/>
                        <a:pt x="76875" y="120224"/>
                        <a:pt x="73678" y="120224"/>
                      </a:cubicBezTo>
                      <a:lnTo>
                        <a:pt x="63278" y="120224"/>
                      </a:lnTo>
                      <a:cubicBezTo>
                        <a:pt x="60082" y="120224"/>
                        <a:pt x="57124" y="121082"/>
                        <a:pt x="54190" y="122824"/>
                      </a:cubicBezTo>
                      <a:cubicBezTo>
                        <a:pt x="53498" y="123158"/>
                        <a:pt x="49896" y="124350"/>
                        <a:pt x="44457" y="124350"/>
                      </a:cubicBezTo>
                      <a:lnTo>
                        <a:pt x="44457" y="124350"/>
                      </a:lnTo>
                      <a:cubicBezTo>
                        <a:pt x="29930" y="124350"/>
                        <a:pt x="4860" y="115835"/>
                        <a:pt x="280" y="58848"/>
                      </a:cubicBezTo>
                      <a:cubicBezTo>
                        <a:pt x="-2344" y="26263"/>
                        <a:pt x="13901" y="5200"/>
                        <a:pt x="31290" y="1217"/>
                      </a:cubicBezTo>
                      <a:close/>
                    </a:path>
                  </a:pathLst>
                </a:custGeom>
                <a:solidFill>
                  <a:srgbClr val="FBE2D0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grpSp>
              <p:nvGrpSpPr>
                <p:cNvPr id="23" name="Google Shape;437;p36">
                  <a:extLst>
                    <a:ext uri="{FF2B5EF4-FFF2-40B4-BE49-F238E27FC236}">
                      <a16:creationId xmlns:a16="http://schemas.microsoft.com/office/drawing/2014/main" id="{BDB167BC-335A-2F0E-A5DD-D16DE1836E11}"/>
                    </a:ext>
                  </a:extLst>
                </p:cNvPr>
                <p:cNvGrpSpPr/>
                <p:nvPr/>
              </p:nvGrpSpPr>
              <p:grpSpPr>
                <a:xfrm>
                  <a:off x="4770691" y="485236"/>
                  <a:ext cx="31027" cy="21659"/>
                  <a:chOff x="4770691" y="485236"/>
                  <a:chExt cx="31027" cy="21659"/>
                </a:xfrm>
              </p:grpSpPr>
              <p:sp>
                <p:nvSpPr>
                  <p:cNvPr id="26" name="Google Shape;438;p36">
                    <a:extLst>
                      <a:ext uri="{FF2B5EF4-FFF2-40B4-BE49-F238E27FC236}">
                        <a16:creationId xmlns:a16="http://schemas.microsoft.com/office/drawing/2014/main" id="{7D560382-7012-3AC9-7432-06B973D418DC}"/>
                      </a:ext>
                    </a:extLst>
                  </p:cNvPr>
                  <p:cNvSpPr/>
                  <p:nvPr/>
                </p:nvSpPr>
                <p:spPr>
                  <a:xfrm>
                    <a:off x="4770691" y="485236"/>
                    <a:ext cx="6903" cy="2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3" h="21659" extrusionOk="0">
                        <a:moveTo>
                          <a:pt x="4612" y="0"/>
                        </a:moveTo>
                        <a:cubicBezTo>
                          <a:pt x="4612" y="0"/>
                          <a:pt x="10695" y="21659"/>
                          <a:pt x="3038" y="21659"/>
                        </a:cubicBezTo>
                        <a:cubicBezTo>
                          <a:pt x="-4619" y="21659"/>
                          <a:pt x="4612" y="0"/>
                          <a:pt x="4612" y="0"/>
                        </a:cubicBezTo>
                        <a:close/>
                      </a:path>
                    </a:pathLst>
                  </a:custGeom>
                  <a:solidFill>
                    <a:srgbClr val="1C1B1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Tx/>
                      <a:defRPr/>
                    </a:pPr>
                    <a:endParaRPr sz="2400">
                      <a:solidFill>
                        <a:sysClr val="windowText" lastClr="000000"/>
                      </a:solidFill>
                      <a:latin typeface="+mn-lt"/>
                      <a:ea typeface="+mn-ea"/>
                      <a:sym typeface="+mn-lt"/>
                    </a:endParaRPr>
                  </a:p>
                </p:txBody>
              </p:sp>
              <p:sp>
                <p:nvSpPr>
                  <p:cNvPr id="27" name="Google Shape;439;p36">
                    <a:extLst>
                      <a:ext uri="{FF2B5EF4-FFF2-40B4-BE49-F238E27FC236}">
                        <a16:creationId xmlns:a16="http://schemas.microsoft.com/office/drawing/2014/main" id="{D17DACB8-E630-2E0D-C000-AA94E6924521}"/>
                      </a:ext>
                    </a:extLst>
                  </p:cNvPr>
                  <p:cNvSpPr/>
                  <p:nvPr/>
                </p:nvSpPr>
                <p:spPr>
                  <a:xfrm>
                    <a:off x="4794815" y="485236"/>
                    <a:ext cx="6903" cy="2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3" h="21659" extrusionOk="0">
                        <a:moveTo>
                          <a:pt x="2291" y="0"/>
                        </a:moveTo>
                        <a:cubicBezTo>
                          <a:pt x="2291" y="0"/>
                          <a:pt x="-3792" y="21659"/>
                          <a:pt x="3865" y="21659"/>
                        </a:cubicBezTo>
                        <a:cubicBezTo>
                          <a:pt x="11522" y="21659"/>
                          <a:pt x="2291" y="0"/>
                          <a:pt x="2291" y="0"/>
                        </a:cubicBezTo>
                        <a:close/>
                      </a:path>
                    </a:pathLst>
                  </a:custGeom>
                  <a:solidFill>
                    <a:srgbClr val="1C1B1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Tx/>
                      <a:defRPr/>
                    </a:pPr>
                    <a:endParaRPr sz="2400">
                      <a:solidFill>
                        <a:sysClr val="windowText" lastClr="000000"/>
                      </a:solidFill>
                      <a:latin typeface="+mn-lt"/>
                      <a:ea typeface="+mn-ea"/>
                      <a:sym typeface="+mn-lt"/>
                    </a:endParaRPr>
                  </a:p>
                </p:txBody>
              </p:sp>
            </p:grpSp>
            <p:sp>
              <p:nvSpPr>
                <p:cNvPr id="24" name="Google Shape;440;p36">
                  <a:extLst>
                    <a:ext uri="{FF2B5EF4-FFF2-40B4-BE49-F238E27FC236}">
                      <a16:creationId xmlns:a16="http://schemas.microsoft.com/office/drawing/2014/main" id="{2557DD4F-22E2-73E3-FF45-B2F6AE34989D}"/>
                    </a:ext>
                  </a:extLst>
                </p:cNvPr>
                <p:cNvSpPr/>
                <p:nvPr/>
              </p:nvSpPr>
              <p:spPr>
                <a:xfrm>
                  <a:off x="4754694" y="376367"/>
                  <a:ext cx="34209" cy="77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9" h="77453" extrusionOk="0">
                      <a:moveTo>
                        <a:pt x="31511" y="77454"/>
                      </a:moveTo>
                      <a:cubicBezTo>
                        <a:pt x="31511" y="77454"/>
                        <a:pt x="32036" y="12332"/>
                        <a:pt x="0" y="11259"/>
                      </a:cubicBezTo>
                      <a:lnTo>
                        <a:pt x="12667" y="0"/>
                      </a:lnTo>
                      <a:cubicBezTo>
                        <a:pt x="12667" y="0"/>
                        <a:pt x="43295" y="6345"/>
                        <a:pt x="31511" y="77454"/>
                      </a:cubicBezTo>
                      <a:close/>
                    </a:path>
                  </a:pathLst>
                </a:custGeom>
                <a:solidFill>
                  <a:srgbClr val="1C1B1B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5" name="Google Shape;441;p36">
                  <a:extLst>
                    <a:ext uri="{FF2B5EF4-FFF2-40B4-BE49-F238E27FC236}">
                      <a16:creationId xmlns:a16="http://schemas.microsoft.com/office/drawing/2014/main" id="{CB2FE03C-1501-5961-D3CF-44A6846FC446}"/>
                    </a:ext>
                  </a:extLst>
                </p:cNvPr>
                <p:cNvSpPr/>
                <p:nvPr/>
              </p:nvSpPr>
              <p:spPr>
                <a:xfrm>
                  <a:off x="4723097" y="432638"/>
                  <a:ext cx="29211" cy="52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1" h="52621" extrusionOk="0">
                      <a:moveTo>
                        <a:pt x="1016" y="52622"/>
                      </a:moveTo>
                      <a:cubicBezTo>
                        <a:pt x="1303" y="47231"/>
                        <a:pt x="1541" y="41935"/>
                        <a:pt x="2161" y="36592"/>
                      </a:cubicBezTo>
                      <a:cubicBezTo>
                        <a:pt x="2495" y="32704"/>
                        <a:pt x="3140" y="28434"/>
                        <a:pt x="4666" y="24832"/>
                      </a:cubicBezTo>
                      <a:cubicBezTo>
                        <a:pt x="5024" y="23735"/>
                        <a:pt x="5883" y="22256"/>
                        <a:pt x="6384" y="21206"/>
                      </a:cubicBezTo>
                      <a:cubicBezTo>
                        <a:pt x="11465" y="11903"/>
                        <a:pt x="19026" y="3864"/>
                        <a:pt x="29212" y="191"/>
                      </a:cubicBezTo>
                      <a:cubicBezTo>
                        <a:pt x="29212" y="191"/>
                        <a:pt x="29164" y="0"/>
                        <a:pt x="29164" y="0"/>
                      </a:cubicBezTo>
                      <a:cubicBezTo>
                        <a:pt x="23749" y="692"/>
                        <a:pt x="18597" y="3411"/>
                        <a:pt x="14494" y="7108"/>
                      </a:cubicBezTo>
                      <a:cubicBezTo>
                        <a:pt x="12538" y="8993"/>
                        <a:pt x="10677" y="11187"/>
                        <a:pt x="9198" y="13454"/>
                      </a:cubicBezTo>
                      <a:cubicBezTo>
                        <a:pt x="6073" y="18010"/>
                        <a:pt x="4451" y="23281"/>
                        <a:pt x="2782" y="28458"/>
                      </a:cubicBezTo>
                      <a:cubicBezTo>
                        <a:pt x="2424" y="29770"/>
                        <a:pt x="1995" y="31058"/>
                        <a:pt x="1565" y="32346"/>
                      </a:cubicBezTo>
                      <a:lnTo>
                        <a:pt x="611" y="36330"/>
                      </a:lnTo>
                      <a:cubicBezTo>
                        <a:pt x="134" y="38977"/>
                        <a:pt x="-57" y="41792"/>
                        <a:pt x="15" y="44488"/>
                      </a:cubicBezTo>
                      <a:cubicBezTo>
                        <a:pt x="-33" y="47207"/>
                        <a:pt x="372" y="49926"/>
                        <a:pt x="826" y="52598"/>
                      </a:cubicBezTo>
                      <a:lnTo>
                        <a:pt x="1016" y="52598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sp>
            <p:nvSpPr>
              <p:cNvPr id="18" name="Google Shape;442;p36">
                <a:extLst>
                  <a:ext uri="{FF2B5EF4-FFF2-40B4-BE49-F238E27FC236}">
                    <a16:creationId xmlns:a16="http://schemas.microsoft.com/office/drawing/2014/main" id="{E42B0A0C-4A61-61B2-210C-02DCEC0E9C7C}"/>
                  </a:ext>
                </a:extLst>
              </p:cNvPr>
              <p:cNvSpPr/>
              <p:nvPr/>
            </p:nvSpPr>
            <p:spPr>
              <a:xfrm>
                <a:off x="4544589" y="527410"/>
                <a:ext cx="465962" cy="238229"/>
              </a:xfrm>
              <a:custGeom>
                <a:avLst/>
                <a:gdLst/>
                <a:ahLst/>
                <a:cxnLst/>
                <a:rect l="l" t="t" r="r" b="b"/>
                <a:pathLst>
                  <a:path w="465962" h="238229" extrusionOk="0">
                    <a:moveTo>
                      <a:pt x="465962" y="0"/>
                    </a:moveTo>
                    <a:lnTo>
                      <a:pt x="0" y="0"/>
                    </a:lnTo>
                    <a:cubicBezTo>
                      <a:pt x="0" y="0"/>
                      <a:pt x="0" y="238229"/>
                      <a:pt x="232981" y="238229"/>
                    </a:cubicBezTo>
                    <a:cubicBezTo>
                      <a:pt x="465962" y="238229"/>
                      <a:pt x="465962" y="0"/>
                      <a:pt x="465962" y="0"/>
                    </a:cubicBezTo>
                    <a:close/>
                  </a:path>
                </a:pathLst>
              </a:custGeom>
              <a:solidFill>
                <a:srgbClr val="805DC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9" name="Google Shape;443;p36">
                <a:extLst>
                  <a:ext uri="{FF2B5EF4-FFF2-40B4-BE49-F238E27FC236}">
                    <a16:creationId xmlns:a16="http://schemas.microsoft.com/office/drawing/2014/main" id="{7F8C1688-21AC-6823-8453-A8F296A5BB6F}"/>
                  </a:ext>
                </a:extLst>
              </p:cNvPr>
              <p:cNvSpPr/>
              <p:nvPr/>
            </p:nvSpPr>
            <p:spPr>
              <a:xfrm>
                <a:off x="4544589" y="527410"/>
                <a:ext cx="465962" cy="238229"/>
              </a:xfrm>
              <a:custGeom>
                <a:avLst/>
                <a:gdLst/>
                <a:ahLst/>
                <a:cxnLst/>
                <a:rect l="l" t="t" r="r" b="b"/>
                <a:pathLst>
                  <a:path w="465962" h="238229" extrusionOk="0">
                    <a:moveTo>
                      <a:pt x="465962" y="0"/>
                    </a:moveTo>
                    <a:lnTo>
                      <a:pt x="0" y="0"/>
                    </a:lnTo>
                    <a:cubicBezTo>
                      <a:pt x="0" y="0"/>
                      <a:pt x="0" y="238229"/>
                      <a:pt x="232981" y="238229"/>
                    </a:cubicBezTo>
                    <a:cubicBezTo>
                      <a:pt x="465962" y="238229"/>
                      <a:pt x="465962" y="0"/>
                      <a:pt x="465962" y="0"/>
                    </a:cubicBezTo>
                    <a:close/>
                  </a:path>
                </a:pathLst>
              </a:custGeom>
              <a:solidFill>
                <a:srgbClr val="805DC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0" name="Google Shape;444;p36">
                <a:extLst>
                  <a:ext uri="{FF2B5EF4-FFF2-40B4-BE49-F238E27FC236}">
                    <a16:creationId xmlns:a16="http://schemas.microsoft.com/office/drawing/2014/main" id="{2A46FD34-064A-4AD9-2279-F461CBA32836}"/>
                  </a:ext>
                </a:extLst>
              </p:cNvPr>
              <p:cNvSpPr/>
              <p:nvPr/>
            </p:nvSpPr>
            <p:spPr>
              <a:xfrm>
                <a:off x="4547117" y="555663"/>
                <a:ext cx="460929" cy="2841"/>
              </a:xfrm>
              <a:custGeom>
                <a:avLst/>
                <a:gdLst/>
                <a:ahLst/>
                <a:cxnLst/>
                <a:rect l="l" t="t" r="r" b="b"/>
                <a:pathLst>
                  <a:path w="460929" h="2841" extrusionOk="0">
                    <a:moveTo>
                      <a:pt x="460929" y="1278"/>
                    </a:moveTo>
                    <a:cubicBezTo>
                      <a:pt x="408808" y="-34"/>
                      <a:pt x="354660" y="-82"/>
                      <a:pt x="302491" y="848"/>
                    </a:cubicBezTo>
                    <a:cubicBezTo>
                      <a:pt x="201661" y="1015"/>
                      <a:pt x="100806" y="-1418"/>
                      <a:pt x="0" y="1278"/>
                    </a:cubicBezTo>
                    <a:cubicBezTo>
                      <a:pt x="0" y="1278"/>
                      <a:pt x="0" y="1564"/>
                      <a:pt x="0" y="1564"/>
                    </a:cubicBezTo>
                    <a:cubicBezTo>
                      <a:pt x="100830" y="4259"/>
                      <a:pt x="201661" y="1826"/>
                      <a:pt x="302491" y="1993"/>
                    </a:cubicBezTo>
                    <a:cubicBezTo>
                      <a:pt x="334527" y="2542"/>
                      <a:pt x="371262" y="2828"/>
                      <a:pt x="403322" y="2494"/>
                    </a:cubicBezTo>
                    <a:cubicBezTo>
                      <a:pt x="422333" y="2041"/>
                      <a:pt x="442490" y="2590"/>
                      <a:pt x="460929" y="1302"/>
                    </a:cubicBezTo>
                    <a:lnTo>
                      <a:pt x="460929" y="1302"/>
                    </a:lnTo>
                    <a:close/>
                  </a:path>
                </a:pathLst>
              </a:custGeom>
              <a:solidFill>
                <a:srgbClr val="23013D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0032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5D30DC-05D0-8A64-92AF-3D88CF5B29F2}"/>
              </a:ext>
            </a:extLst>
          </p:cNvPr>
          <p:cNvSpPr/>
          <p:nvPr/>
        </p:nvSpPr>
        <p:spPr>
          <a:xfrm>
            <a:off x="3247969" y="1519097"/>
            <a:ext cx="62103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6: </a:t>
            </a: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Lựa chọn thực phẩm an toàn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7EF53B5A-2AA2-EDA3-35BD-E9942AB750A3}"/>
              </a:ext>
            </a:extLst>
          </p:cNvPr>
          <p:cNvGrpSpPr/>
          <p:nvPr/>
        </p:nvGrpSpPr>
        <p:grpSpPr>
          <a:xfrm>
            <a:off x="3999353" y="2138619"/>
            <a:ext cx="4193293" cy="922589"/>
            <a:chOff x="5305693" y="2171700"/>
            <a:chExt cx="6289940" cy="1383884"/>
          </a:xfrm>
        </p:grpSpPr>
        <p:grpSp>
          <p:nvGrpSpPr>
            <p:cNvPr id="4" name="Google Shape;4005;p102">
              <a:extLst>
                <a:ext uri="{FF2B5EF4-FFF2-40B4-BE49-F238E27FC236}">
                  <a16:creationId xmlns:a16="http://schemas.microsoft.com/office/drawing/2014/main" id="{15399537-D356-D386-A791-C6D853EB6AE0}"/>
                </a:ext>
              </a:extLst>
            </p:cNvPr>
            <p:cNvGrpSpPr/>
            <p:nvPr/>
          </p:nvGrpSpPr>
          <p:grpSpPr>
            <a:xfrm>
              <a:off x="5305693" y="2171700"/>
              <a:ext cx="1104564" cy="1383884"/>
              <a:chOff x="1578725" y="1324950"/>
              <a:chExt cx="634750" cy="851875"/>
            </a:xfrm>
          </p:grpSpPr>
          <p:sp>
            <p:nvSpPr>
              <p:cNvPr id="6" name="Google Shape;4006;p102">
                <a:extLst>
                  <a:ext uri="{FF2B5EF4-FFF2-40B4-BE49-F238E27FC236}">
                    <a16:creationId xmlns:a16="http://schemas.microsoft.com/office/drawing/2014/main" id="{44E73AEC-CEEA-064F-6BEB-9AE8E577E289}"/>
                  </a:ext>
                </a:extLst>
              </p:cNvPr>
              <p:cNvSpPr/>
              <p:nvPr/>
            </p:nvSpPr>
            <p:spPr>
              <a:xfrm>
                <a:off x="1593850" y="1662275"/>
                <a:ext cx="595050" cy="494700"/>
              </a:xfrm>
              <a:custGeom>
                <a:avLst/>
                <a:gdLst/>
                <a:ahLst/>
                <a:cxnLst/>
                <a:rect l="l" t="t" r="r" b="b"/>
                <a:pathLst>
                  <a:path w="23802" h="19788" extrusionOk="0">
                    <a:moveTo>
                      <a:pt x="11463" y="4810"/>
                    </a:moveTo>
                    <a:cubicBezTo>
                      <a:pt x="12077" y="4810"/>
                      <a:pt x="12690" y="4987"/>
                      <a:pt x="13221" y="5342"/>
                    </a:cubicBezTo>
                    <a:cubicBezTo>
                      <a:pt x="14291" y="6101"/>
                      <a:pt x="14757" y="7447"/>
                      <a:pt x="14395" y="8707"/>
                    </a:cubicBezTo>
                    <a:cubicBezTo>
                      <a:pt x="14239" y="9173"/>
                      <a:pt x="13980" y="9587"/>
                      <a:pt x="13911" y="10071"/>
                    </a:cubicBezTo>
                    <a:cubicBezTo>
                      <a:pt x="13791" y="10761"/>
                      <a:pt x="14067" y="11451"/>
                      <a:pt x="14222" y="12142"/>
                    </a:cubicBezTo>
                    <a:cubicBezTo>
                      <a:pt x="14377" y="12832"/>
                      <a:pt x="14360" y="13678"/>
                      <a:pt x="13808" y="14109"/>
                    </a:cubicBezTo>
                    <a:cubicBezTo>
                      <a:pt x="13581" y="14296"/>
                      <a:pt x="13316" y="14375"/>
                      <a:pt x="13039" y="14375"/>
                    </a:cubicBezTo>
                    <a:cubicBezTo>
                      <a:pt x="12473" y="14375"/>
                      <a:pt x="11861" y="14044"/>
                      <a:pt x="11443" y="13626"/>
                    </a:cubicBezTo>
                    <a:cubicBezTo>
                      <a:pt x="10667" y="12815"/>
                      <a:pt x="10235" y="11728"/>
                      <a:pt x="10252" y="10623"/>
                    </a:cubicBezTo>
                    <a:cubicBezTo>
                      <a:pt x="9320" y="10571"/>
                      <a:pt x="8595" y="9708"/>
                      <a:pt x="8371" y="8776"/>
                    </a:cubicBezTo>
                    <a:cubicBezTo>
                      <a:pt x="8095" y="7499"/>
                      <a:pt x="8578" y="6170"/>
                      <a:pt x="9631" y="5393"/>
                    </a:cubicBezTo>
                    <a:cubicBezTo>
                      <a:pt x="10178" y="5005"/>
                      <a:pt x="10821" y="4810"/>
                      <a:pt x="11463" y="4810"/>
                    </a:cubicBezTo>
                    <a:close/>
                    <a:moveTo>
                      <a:pt x="11806" y="0"/>
                    </a:moveTo>
                    <a:cubicBezTo>
                      <a:pt x="10251" y="0"/>
                      <a:pt x="8695" y="69"/>
                      <a:pt x="7146" y="198"/>
                    </a:cubicBezTo>
                    <a:cubicBezTo>
                      <a:pt x="5092" y="353"/>
                      <a:pt x="2813" y="664"/>
                      <a:pt x="1467" y="2235"/>
                    </a:cubicBezTo>
                    <a:cubicBezTo>
                      <a:pt x="363" y="3495"/>
                      <a:pt x="173" y="5307"/>
                      <a:pt x="104" y="6981"/>
                    </a:cubicBezTo>
                    <a:cubicBezTo>
                      <a:pt x="0" y="10071"/>
                      <a:pt x="207" y="13143"/>
                      <a:pt x="725" y="16181"/>
                    </a:cubicBezTo>
                    <a:cubicBezTo>
                      <a:pt x="880" y="17078"/>
                      <a:pt x="1105" y="18027"/>
                      <a:pt x="1761" y="18649"/>
                    </a:cubicBezTo>
                    <a:cubicBezTo>
                      <a:pt x="2434" y="19270"/>
                      <a:pt x="3366" y="19391"/>
                      <a:pt x="4246" y="19494"/>
                    </a:cubicBezTo>
                    <a:cubicBezTo>
                      <a:pt x="6084" y="19690"/>
                      <a:pt x="7932" y="19788"/>
                      <a:pt x="9782" y="19788"/>
                    </a:cubicBezTo>
                    <a:cubicBezTo>
                      <a:pt x="12169" y="19788"/>
                      <a:pt x="14559" y="19626"/>
                      <a:pt x="16932" y="19305"/>
                    </a:cubicBezTo>
                    <a:cubicBezTo>
                      <a:pt x="18658" y="19063"/>
                      <a:pt x="20487" y="18683"/>
                      <a:pt x="21782" y="17510"/>
                    </a:cubicBezTo>
                    <a:cubicBezTo>
                      <a:pt x="23370" y="16060"/>
                      <a:pt x="23801" y="13730"/>
                      <a:pt x="23767" y="11572"/>
                    </a:cubicBezTo>
                    <a:cubicBezTo>
                      <a:pt x="23715" y="9484"/>
                      <a:pt x="23301" y="7413"/>
                      <a:pt x="22541" y="5445"/>
                    </a:cubicBezTo>
                    <a:cubicBezTo>
                      <a:pt x="21972" y="3995"/>
                      <a:pt x="21178" y="2597"/>
                      <a:pt x="19952" y="1648"/>
                    </a:cubicBezTo>
                    <a:cubicBezTo>
                      <a:pt x="18451" y="509"/>
                      <a:pt x="16500" y="198"/>
                      <a:pt x="14619" y="77"/>
                    </a:cubicBezTo>
                    <a:cubicBezTo>
                      <a:pt x="13683" y="25"/>
                      <a:pt x="12745" y="0"/>
                      <a:pt x="11806" y="0"/>
                    </a:cubicBezTo>
                    <a:close/>
                  </a:path>
                </a:pathLst>
              </a:custGeom>
              <a:solidFill>
                <a:srgbClr val="67C6EA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7" name="Google Shape;4007;p102">
                <a:extLst>
                  <a:ext uri="{FF2B5EF4-FFF2-40B4-BE49-F238E27FC236}">
                    <a16:creationId xmlns:a16="http://schemas.microsoft.com/office/drawing/2014/main" id="{7961F86A-5DE1-1C7F-6F93-6D62ACDAAC9A}"/>
                  </a:ext>
                </a:extLst>
              </p:cNvPr>
              <p:cNvSpPr/>
              <p:nvPr/>
            </p:nvSpPr>
            <p:spPr>
              <a:xfrm>
                <a:off x="1578725" y="1647750"/>
                <a:ext cx="634750" cy="529075"/>
              </a:xfrm>
              <a:custGeom>
                <a:avLst/>
                <a:gdLst/>
                <a:ahLst/>
                <a:cxnLst/>
                <a:rect l="l" t="t" r="r" b="b"/>
                <a:pathLst>
                  <a:path w="25390" h="21163" extrusionOk="0">
                    <a:moveTo>
                      <a:pt x="11899" y="684"/>
                    </a:moveTo>
                    <a:cubicBezTo>
                      <a:pt x="14942" y="684"/>
                      <a:pt x="17975" y="1258"/>
                      <a:pt x="20730" y="2505"/>
                    </a:cubicBezTo>
                    <a:cubicBezTo>
                      <a:pt x="22369" y="3247"/>
                      <a:pt x="22922" y="4783"/>
                      <a:pt x="23440" y="6389"/>
                    </a:cubicBezTo>
                    <a:cubicBezTo>
                      <a:pt x="23940" y="7959"/>
                      <a:pt x="24251" y="9582"/>
                      <a:pt x="24389" y="11221"/>
                    </a:cubicBezTo>
                    <a:cubicBezTo>
                      <a:pt x="24544" y="12688"/>
                      <a:pt x="24458" y="14190"/>
                      <a:pt x="24130" y="15622"/>
                    </a:cubicBezTo>
                    <a:cubicBezTo>
                      <a:pt x="23698" y="17366"/>
                      <a:pt x="22369" y="18349"/>
                      <a:pt x="20764" y="18936"/>
                    </a:cubicBezTo>
                    <a:cubicBezTo>
                      <a:pt x="17847" y="19972"/>
                      <a:pt x="14534" y="20265"/>
                      <a:pt x="11461" y="20403"/>
                    </a:cubicBezTo>
                    <a:cubicBezTo>
                      <a:pt x="10925" y="20421"/>
                      <a:pt x="10387" y="20431"/>
                      <a:pt x="9847" y="20431"/>
                    </a:cubicBezTo>
                    <a:cubicBezTo>
                      <a:pt x="8824" y="20431"/>
                      <a:pt x="7795" y="20396"/>
                      <a:pt x="6767" y="20317"/>
                    </a:cubicBezTo>
                    <a:cubicBezTo>
                      <a:pt x="5041" y="20196"/>
                      <a:pt x="3004" y="20214"/>
                      <a:pt x="1900" y="18660"/>
                    </a:cubicBezTo>
                    <a:cubicBezTo>
                      <a:pt x="1106" y="17521"/>
                      <a:pt x="1002" y="15830"/>
                      <a:pt x="829" y="14501"/>
                    </a:cubicBezTo>
                    <a:cubicBezTo>
                      <a:pt x="640" y="12895"/>
                      <a:pt x="553" y="11290"/>
                      <a:pt x="571" y="9685"/>
                    </a:cubicBezTo>
                    <a:cubicBezTo>
                      <a:pt x="538" y="7141"/>
                      <a:pt x="567" y="3821"/>
                      <a:pt x="2670" y="2053"/>
                    </a:cubicBezTo>
                    <a:lnTo>
                      <a:pt x="2670" y="2053"/>
                    </a:lnTo>
                    <a:cubicBezTo>
                      <a:pt x="2702" y="2190"/>
                      <a:pt x="2803" y="2304"/>
                      <a:pt x="2952" y="2304"/>
                    </a:cubicBezTo>
                    <a:cubicBezTo>
                      <a:pt x="2989" y="2304"/>
                      <a:pt x="3030" y="2297"/>
                      <a:pt x="3073" y="2281"/>
                    </a:cubicBezTo>
                    <a:cubicBezTo>
                      <a:pt x="5850" y="1249"/>
                      <a:pt x="8880" y="684"/>
                      <a:pt x="11899" y="684"/>
                    </a:cubicBezTo>
                    <a:close/>
                    <a:moveTo>
                      <a:pt x="11710" y="0"/>
                    </a:moveTo>
                    <a:cubicBezTo>
                      <a:pt x="9714" y="0"/>
                      <a:pt x="7715" y="241"/>
                      <a:pt x="5766" y="710"/>
                    </a:cubicBezTo>
                    <a:cubicBezTo>
                      <a:pt x="4874" y="933"/>
                      <a:pt x="3983" y="1214"/>
                      <a:pt x="3105" y="1541"/>
                    </a:cubicBezTo>
                    <a:lnTo>
                      <a:pt x="3105" y="1541"/>
                    </a:lnTo>
                    <a:cubicBezTo>
                      <a:pt x="3088" y="1530"/>
                      <a:pt x="3068" y="1524"/>
                      <a:pt x="3046" y="1524"/>
                    </a:cubicBezTo>
                    <a:cubicBezTo>
                      <a:pt x="3028" y="1524"/>
                      <a:pt x="3008" y="1528"/>
                      <a:pt x="2987" y="1539"/>
                    </a:cubicBezTo>
                    <a:cubicBezTo>
                      <a:pt x="743" y="2764"/>
                      <a:pt x="243" y="5387"/>
                      <a:pt x="105" y="7752"/>
                    </a:cubicBezTo>
                    <a:cubicBezTo>
                      <a:pt x="1" y="9685"/>
                      <a:pt x="36" y="11618"/>
                      <a:pt x="208" y="13534"/>
                    </a:cubicBezTo>
                    <a:cubicBezTo>
                      <a:pt x="346" y="15122"/>
                      <a:pt x="484" y="16813"/>
                      <a:pt x="1088" y="18298"/>
                    </a:cubicBezTo>
                    <a:cubicBezTo>
                      <a:pt x="2262" y="21163"/>
                      <a:pt x="6111" y="20904"/>
                      <a:pt x="8665" y="21007"/>
                    </a:cubicBezTo>
                    <a:cubicBezTo>
                      <a:pt x="9117" y="21022"/>
                      <a:pt x="9570" y="21029"/>
                      <a:pt x="10022" y="21029"/>
                    </a:cubicBezTo>
                    <a:cubicBezTo>
                      <a:pt x="13317" y="21029"/>
                      <a:pt x="16615" y="20642"/>
                      <a:pt x="19832" y="19868"/>
                    </a:cubicBezTo>
                    <a:cubicBezTo>
                      <a:pt x="22663" y="19195"/>
                      <a:pt x="24682" y="17590"/>
                      <a:pt x="25010" y="14587"/>
                    </a:cubicBezTo>
                    <a:cubicBezTo>
                      <a:pt x="25390" y="11135"/>
                      <a:pt x="24855" y="7631"/>
                      <a:pt x="23474" y="4438"/>
                    </a:cubicBezTo>
                    <a:cubicBezTo>
                      <a:pt x="22180" y="1539"/>
                      <a:pt x="18710" y="865"/>
                      <a:pt x="15828" y="348"/>
                    </a:cubicBezTo>
                    <a:cubicBezTo>
                      <a:pt x="14467" y="115"/>
                      <a:pt x="13089" y="0"/>
                      <a:pt x="11710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8" name="Google Shape;4008;p102">
                <a:extLst>
                  <a:ext uri="{FF2B5EF4-FFF2-40B4-BE49-F238E27FC236}">
                    <a16:creationId xmlns:a16="http://schemas.microsoft.com/office/drawing/2014/main" id="{FA186C09-38B1-FC00-B345-B434E9089B1C}"/>
                  </a:ext>
                </a:extLst>
              </p:cNvPr>
              <p:cNvSpPr/>
              <p:nvPr/>
            </p:nvSpPr>
            <p:spPr>
              <a:xfrm>
                <a:off x="1785425" y="1769775"/>
                <a:ext cx="18512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7405" h="5944" extrusionOk="0">
                    <a:moveTo>
                      <a:pt x="4113" y="1"/>
                    </a:moveTo>
                    <a:cubicBezTo>
                      <a:pt x="2484" y="1"/>
                      <a:pt x="1219" y="1000"/>
                      <a:pt x="639" y="2509"/>
                    </a:cubicBezTo>
                    <a:cubicBezTo>
                      <a:pt x="104" y="3924"/>
                      <a:pt x="967" y="5771"/>
                      <a:pt x="2538" y="5943"/>
                    </a:cubicBezTo>
                    <a:cubicBezTo>
                      <a:pt x="2658" y="5943"/>
                      <a:pt x="2693" y="5788"/>
                      <a:pt x="2589" y="5719"/>
                    </a:cubicBezTo>
                    <a:cubicBezTo>
                      <a:pt x="0" y="4286"/>
                      <a:pt x="1157" y="714"/>
                      <a:pt x="3987" y="593"/>
                    </a:cubicBezTo>
                    <a:cubicBezTo>
                      <a:pt x="4014" y="592"/>
                      <a:pt x="4040" y="592"/>
                      <a:pt x="4066" y="592"/>
                    </a:cubicBezTo>
                    <a:cubicBezTo>
                      <a:pt x="5260" y="592"/>
                      <a:pt x="6326" y="1360"/>
                      <a:pt x="6697" y="2491"/>
                    </a:cubicBezTo>
                    <a:cubicBezTo>
                      <a:pt x="7111" y="3786"/>
                      <a:pt x="6058" y="4770"/>
                      <a:pt x="5040" y="5305"/>
                    </a:cubicBezTo>
                    <a:cubicBezTo>
                      <a:pt x="4902" y="5408"/>
                      <a:pt x="4971" y="5650"/>
                      <a:pt x="5144" y="5684"/>
                    </a:cubicBezTo>
                    <a:cubicBezTo>
                      <a:pt x="6628" y="5667"/>
                      <a:pt x="7405" y="3993"/>
                      <a:pt x="7336" y="2698"/>
                    </a:cubicBezTo>
                    <a:cubicBezTo>
                      <a:pt x="7249" y="1231"/>
                      <a:pt x="5679" y="75"/>
                      <a:pt x="4315" y="6"/>
                    </a:cubicBezTo>
                    <a:cubicBezTo>
                      <a:pt x="4247" y="3"/>
                      <a:pt x="4180" y="1"/>
                      <a:pt x="411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9" name="Google Shape;4009;p102">
                <a:extLst>
                  <a:ext uri="{FF2B5EF4-FFF2-40B4-BE49-F238E27FC236}">
                    <a16:creationId xmlns:a16="http://schemas.microsoft.com/office/drawing/2014/main" id="{06251562-04AE-222F-72E0-7658DA298192}"/>
                  </a:ext>
                </a:extLst>
              </p:cNvPr>
              <p:cNvSpPr/>
              <p:nvPr/>
            </p:nvSpPr>
            <p:spPr>
              <a:xfrm>
                <a:off x="1848125" y="1892725"/>
                <a:ext cx="103025" cy="1197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4791" extrusionOk="0">
                    <a:moveTo>
                      <a:pt x="3229" y="1"/>
                    </a:moveTo>
                    <a:cubicBezTo>
                      <a:pt x="3130" y="1"/>
                      <a:pt x="3031" y="63"/>
                      <a:pt x="3015" y="197"/>
                    </a:cubicBezTo>
                    <a:cubicBezTo>
                      <a:pt x="2618" y="1353"/>
                      <a:pt x="3740" y="2423"/>
                      <a:pt x="3499" y="3614"/>
                    </a:cubicBezTo>
                    <a:cubicBezTo>
                      <a:pt x="3401" y="4127"/>
                      <a:pt x="2984" y="4286"/>
                      <a:pt x="2577" y="4286"/>
                    </a:cubicBezTo>
                    <a:cubicBezTo>
                      <a:pt x="2408" y="4286"/>
                      <a:pt x="2242" y="4259"/>
                      <a:pt x="2101" y="4218"/>
                    </a:cubicBezTo>
                    <a:cubicBezTo>
                      <a:pt x="1704" y="4132"/>
                      <a:pt x="1393" y="3770"/>
                      <a:pt x="1169" y="3459"/>
                    </a:cubicBezTo>
                    <a:cubicBezTo>
                      <a:pt x="685" y="2803"/>
                      <a:pt x="565" y="1992"/>
                      <a:pt x="565" y="1181"/>
                    </a:cubicBezTo>
                    <a:cubicBezTo>
                      <a:pt x="565" y="1093"/>
                      <a:pt x="477" y="1038"/>
                      <a:pt x="394" y="1038"/>
                    </a:cubicBezTo>
                    <a:cubicBezTo>
                      <a:pt x="330" y="1038"/>
                      <a:pt x="269" y="1071"/>
                      <a:pt x="254" y="1146"/>
                    </a:cubicBezTo>
                    <a:lnTo>
                      <a:pt x="271" y="1146"/>
                    </a:lnTo>
                    <a:cubicBezTo>
                      <a:pt x="0" y="2686"/>
                      <a:pt x="858" y="4790"/>
                      <a:pt x="2632" y="4790"/>
                    </a:cubicBezTo>
                    <a:cubicBezTo>
                      <a:pt x="2668" y="4790"/>
                      <a:pt x="2703" y="4790"/>
                      <a:pt x="2739" y="4788"/>
                    </a:cubicBezTo>
                    <a:cubicBezTo>
                      <a:pt x="3464" y="4753"/>
                      <a:pt x="3930" y="4184"/>
                      <a:pt x="4068" y="3528"/>
                    </a:cubicBezTo>
                    <a:cubicBezTo>
                      <a:pt x="4120" y="3131"/>
                      <a:pt x="4086" y="2734"/>
                      <a:pt x="3965" y="2372"/>
                    </a:cubicBezTo>
                    <a:cubicBezTo>
                      <a:pt x="3792" y="1629"/>
                      <a:pt x="3533" y="1025"/>
                      <a:pt x="3447" y="249"/>
                    </a:cubicBezTo>
                    <a:cubicBezTo>
                      <a:pt x="3466" y="89"/>
                      <a:pt x="3347" y="1"/>
                      <a:pt x="3229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0" name="Google Shape;4010;p102">
                <a:extLst>
                  <a:ext uri="{FF2B5EF4-FFF2-40B4-BE49-F238E27FC236}">
                    <a16:creationId xmlns:a16="http://schemas.microsoft.com/office/drawing/2014/main" id="{EE41A9B4-C696-7FD1-E86F-B865D1AC63CA}"/>
                  </a:ext>
                </a:extLst>
              </p:cNvPr>
              <p:cNvSpPr/>
              <p:nvPr/>
            </p:nvSpPr>
            <p:spPr>
              <a:xfrm>
                <a:off x="1644325" y="1324950"/>
                <a:ext cx="498400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9936" h="15668" extrusionOk="0">
                    <a:moveTo>
                      <a:pt x="11421" y="0"/>
                    </a:moveTo>
                    <a:cubicBezTo>
                      <a:pt x="11155" y="0"/>
                      <a:pt x="10892" y="8"/>
                      <a:pt x="10632" y="21"/>
                    </a:cubicBezTo>
                    <a:cubicBezTo>
                      <a:pt x="7353" y="194"/>
                      <a:pt x="4074" y="1281"/>
                      <a:pt x="2106" y="4026"/>
                    </a:cubicBezTo>
                    <a:cubicBezTo>
                      <a:pt x="0" y="6960"/>
                      <a:pt x="70" y="11275"/>
                      <a:pt x="691" y="14658"/>
                    </a:cubicBezTo>
                    <a:cubicBezTo>
                      <a:pt x="698" y="14703"/>
                      <a:pt x="740" y="14726"/>
                      <a:pt x="784" y="14726"/>
                    </a:cubicBezTo>
                    <a:cubicBezTo>
                      <a:pt x="839" y="14726"/>
                      <a:pt x="898" y="14690"/>
                      <a:pt x="898" y="14623"/>
                    </a:cubicBezTo>
                    <a:cubicBezTo>
                      <a:pt x="812" y="11292"/>
                      <a:pt x="553" y="8030"/>
                      <a:pt x="2210" y="4992"/>
                    </a:cubicBezTo>
                    <a:cubicBezTo>
                      <a:pt x="3849" y="1955"/>
                      <a:pt x="7388" y="884"/>
                      <a:pt x="10632" y="660"/>
                    </a:cubicBezTo>
                    <a:cubicBezTo>
                      <a:pt x="10918" y="635"/>
                      <a:pt x="11205" y="622"/>
                      <a:pt x="11492" y="622"/>
                    </a:cubicBezTo>
                    <a:cubicBezTo>
                      <a:pt x="12571" y="622"/>
                      <a:pt x="13648" y="799"/>
                      <a:pt x="14671" y="1126"/>
                    </a:cubicBezTo>
                    <a:cubicBezTo>
                      <a:pt x="16501" y="1730"/>
                      <a:pt x="17312" y="3232"/>
                      <a:pt x="17812" y="4992"/>
                    </a:cubicBezTo>
                    <a:cubicBezTo>
                      <a:pt x="18278" y="6735"/>
                      <a:pt x="18606" y="8530"/>
                      <a:pt x="18779" y="10343"/>
                    </a:cubicBezTo>
                    <a:cubicBezTo>
                      <a:pt x="18934" y="12051"/>
                      <a:pt x="18693" y="13812"/>
                      <a:pt x="18952" y="15486"/>
                    </a:cubicBezTo>
                    <a:cubicBezTo>
                      <a:pt x="18968" y="15611"/>
                      <a:pt x="19061" y="15668"/>
                      <a:pt x="19161" y="15668"/>
                    </a:cubicBezTo>
                    <a:cubicBezTo>
                      <a:pt x="19267" y="15668"/>
                      <a:pt x="19382" y="15602"/>
                      <a:pt x="19418" y="15486"/>
                    </a:cubicBezTo>
                    <a:cubicBezTo>
                      <a:pt x="19935" y="13622"/>
                      <a:pt x="19573" y="11327"/>
                      <a:pt x="19366" y="9428"/>
                    </a:cubicBezTo>
                    <a:cubicBezTo>
                      <a:pt x="19159" y="7443"/>
                      <a:pt x="18727" y="5493"/>
                      <a:pt x="18071" y="3594"/>
                    </a:cubicBezTo>
                    <a:cubicBezTo>
                      <a:pt x="17050" y="781"/>
                      <a:pt x="14125" y="0"/>
                      <a:pt x="11421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1" name="Google Shape;4011;p102">
                <a:extLst>
                  <a:ext uri="{FF2B5EF4-FFF2-40B4-BE49-F238E27FC236}">
                    <a16:creationId xmlns:a16="http://schemas.microsoft.com/office/drawing/2014/main" id="{6F071F07-AADB-F0A5-3B85-5567277B3F40}"/>
                  </a:ext>
                </a:extLst>
              </p:cNvPr>
              <p:cNvSpPr/>
              <p:nvPr/>
            </p:nvSpPr>
            <p:spPr>
              <a:xfrm>
                <a:off x="1741400" y="1444575"/>
                <a:ext cx="320625" cy="238200"/>
              </a:xfrm>
              <a:custGeom>
                <a:avLst/>
                <a:gdLst/>
                <a:ahLst/>
                <a:cxnLst/>
                <a:rect l="l" t="t" r="r" b="b"/>
                <a:pathLst>
                  <a:path w="12825" h="9528" extrusionOk="0">
                    <a:moveTo>
                      <a:pt x="6101" y="63"/>
                    </a:moveTo>
                    <a:cubicBezTo>
                      <a:pt x="4291" y="63"/>
                      <a:pt x="2126" y="412"/>
                      <a:pt x="1019" y="1968"/>
                    </a:cubicBezTo>
                    <a:cubicBezTo>
                      <a:pt x="432" y="2796"/>
                      <a:pt x="260" y="3694"/>
                      <a:pt x="173" y="4695"/>
                    </a:cubicBezTo>
                    <a:cubicBezTo>
                      <a:pt x="53" y="6058"/>
                      <a:pt x="1" y="7456"/>
                      <a:pt x="18" y="8837"/>
                    </a:cubicBezTo>
                    <a:cubicBezTo>
                      <a:pt x="18" y="8933"/>
                      <a:pt x="104" y="8992"/>
                      <a:pt x="183" y="8992"/>
                    </a:cubicBezTo>
                    <a:cubicBezTo>
                      <a:pt x="246" y="8992"/>
                      <a:pt x="304" y="8955"/>
                      <a:pt x="312" y="8872"/>
                    </a:cubicBezTo>
                    <a:cubicBezTo>
                      <a:pt x="570" y="7128"/>
                      <a:pt x="536" y="5316"/>
                      <a:pt x="898" y="3573"/>
                    </a:cubicBezTo>
                    <a:cubicBezTo>
                      <a:pt x="1399" y="1226"/>
                      <a:pt x="4040" y="708"/>
                      <a:pt x="6042" y="673"/>
                    </a:cubicBezTo>
                    <a:cubicBezTo>
                      <a:pt x="6227" y="673"/>
                      <a:pt x="6418" y="672"/>
                      <a:pt x="6612" y="672"/>
                    </a:cubicBezTo>
                    <a:cubicBezTo>
                      <a:pt x="7484" y="672"/>
                      <a:pt x="8417" y="706"/>
                      <a:pt x="9166" y="1087"/>
                    </a:cubicBezTo>
                    <a:cubicBezTo>
                      <a:pt x="9960" y="1484"/>
                      <a:pt x="10408" y="2468"/>
                      <a:pt x="10771" y="3228"/>
                    </a:cubicBezTo>
                    <a:cubicBezTo>
                      <a:pt x="11651" y="5092"/>
                      <a:pt x="12134" y="7146"/>
                      <a:pt x="12186" y="9217"/>
                    </a:cubicBezTo>
                    <a:cubicBezTo>
                      <a:pt x="12186" y="9424"/>
                      <a:pt x="12346" y="9527"/>
                      <a:pt x="12505" y="9527"/>
                    </a:cubicBezTo>
                    <a:cubicBezTo>
                      <a:pt x="12665" y="9527"/>
                      <a:pt x="12825" y="9424"/>
                      <a:pt x="12825" y="9217"/>
                    </a:cubicBezTo>
                    <a:cubicBezTo>
                      <a:pt x="12738" y="6887"/>
                      <a:pt x="12152" y="4608"/>
                      <a:pt x="11116" y="2520"/>
                    </a:cubicBezTo>
                    <a:cubicBezTo>
                      <a:pt x="10754" y="1743"/>
                      <a:pt x="10184" y="1070"/>
                      <a:pt x="9494" y="552"/>
                    </a:cubicBezTo>
                    <a:cubicBezTo>
                      <a:pt x="8682" y="0"/>
                      <a:pt x="7423" y="104"/>
                      <a:pt x="6508" y="69"/>
                    </a:cubicBezTo>
                    <a:cubicBezTo>
                      <a:pt x="6375" y="65"/>
                      <a:pt x="6239" y="63"/>
                      <a:pt x="6101" y="63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2" name="Google Shape;4012;p102">
                <a:extLst>
                  <a:ext uri="{FF2B5EF4-FFF2-40B4-BE49-F238E27FC236}">
                    <a16:creationId xmlns:a16="http://schemas.microsoft.com/office/drawing/2014/main" id="{F8866B91-3245-0A57-6C9B-DF8E69662E1B}"/>
                  </a:ext>
                </a:extLst>
              </p:cNvPr>
              <p:cNvSpPr/>
              <p:nvPr/>
            </p:nvSpPr>
            <p:spPr>
              <a:xfrm>
                <a:off x="2011200" y="2026525"/>
                <a:ext cx="121975" cy="69225"/>
              </a:xfrm>
              <a:custGeom>
                <a:avLst/>
                <a:gdLst/>
                <a:ahLst/>
                <a:cxnLst/>
                <a:rect l="l" t="t" r="r" b="b"/>
                <a:pathLst>
                  <a:path w="4879" h="2769" extrusionOk="0">
                    <a:moveTo>
                      <a:pt x="4578" y="0"/>
                    </a:moveTo>
                    <a:cubicBezTo>
                      <a:pt x="4520" y="0"/>
                      <a:pt x="4462" y="22"/>
                      <a:pt x="4415" y="74"/>
                    </a:cubicBezTo>
                    <a:cubicBezTo>
                      <a:pt x="3811" y="782"/>
                      <a:pt x="3500" y="1542"/>
                      <a:pt x="2568" y="1921"/>
                    </a:cubicBezTo>
                    <a:cubicBezTo>
                      <a:pt x="1774" y="2232"/>
                      <a:pt x="911" y="2318"/>
                      <a:pt x="100" y="2560"/>
                    </a:cubicBezTo>
                    <a:cubicBezTo>
                      <a:pt x="1" y="2593"/>
                      <a:pt x="12" y="2768"/>
                      <a:pt x="119" y="2768"/>
                    </a:cubicBezTo>
                    <a:cubicBezTo>
                      <a:pt x="124" y="2768"/>
                      <a:pt x="129" y="2768"/>
                      <a:pt x="134" y="2767"/>
                    </a:cubicBezTo>
                    <a:cubicBezTo>
                      <a:pt x="1981" y="2646"/>
                      <a:pt x="4259" y="2422"/>
                      <a:pt x="4829" y="316"/>
                    </a:cubicBezTo>
                    <a:cubicBezTo>
                      <a:pt x="4879" y="154"/>
                      <a:pt x="4730" y="0"/>
                      <a:pt x="4578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3" name="Google Shape;4013;p102">
                <a:extLst>
                  <a:ext uri="{FF2B5EF4-FFF2-40B4-BE49-F238E27FC236}">
                    <a16:creationId xmlns:a16="http://schemas.microsoft.com/office/drawing/2014/main" id="{1D22CCA3-C103-E9DB-B26D-0CBA96980DE5}"/>
                  </a:ext>
                </a:extLst>
              </p:cNvPr>
              <p:cNvSpPr/>
              <p:nvPr/>
            </p:nvSpPr>
            <p:spPr>
              <a:xfrm>
                <a:off x="2126200" y="1975650"/>
                <a:ext cx="152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98" extrusionOk="0">
                    <a:moveTo>
                      <a:pt x="363" y="1"/>
                    </a:moveTo>
                    <a:cubicBezTo>
                      <a:pt x="311" y="1"/>
                      <a:pt x="261" y="27"/>
                      <a:pt x="229" y="90"/>
                    </a:cubicBezTo>
                    <a:cubicBezTo>
                      <a:pt x="108" y="401"/>
                      <a:pt x="22" y="729"/>
                      <a:pt x="22" y="1057"/>
                    </a:cubicBezTo>
                    <a:cubicBezTo>
                      <a:pt x="1" y="1202"/>
                      <a:pt x="112" y="1298"/>
                      <a:pt x="218" y="1298"/>
                    </a:cubicBezTo>
                    <a:cubicBezTo>
                      <a:pt x="288" y="1298"/>
                      <a:pt x="357" y="1256"/>
                      <a:pt x="384" y="1160"/>
                    </a:cubicBezTo>
                    <a:cubicBezTo>
                      <a:pt x="453" y="850"/>
                      <a:pt x="609" y="504"/>
                      <a:pt x="557" y="176"/>
                    </a:cubicBezTo>
                    <a:cubicBezTo>
                      <a:pt x="546" y="78"/>
                      <a:pt x="452" y="1"/>
                      <a:pt x="36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4" name="Google Shape;4014;p102">
                <a:extLst>
                  <a:ext uri="{FF2B5EF4-FFF2-40B4-BE49-F238E27FC236}">
                    <a16:creationId xmlns:a16="http://schemas.microsoft.com/office/drawing/2014/main" id="{A8356479-E597-65BA-773B-59CB278CA8A2}"/>
                  </a:ext>
                </a:extLst>
              </p:cNvPr>
              <p:cNvSpPr/>
              <p:nvPr/>
            </p:nvSpPr>
            <p:spPr>
              <a:xfrm>
                <a:off x="1835475" y="1820025"/>
                <a:ext cx="169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63" extrusionOk="0">
                    <a:moveTo>
                      <a:pt x="547" y="0"/>
                    </a:moveTo>
                    <a:cubicBezTo>
                      <a:pt x="525" y="0"/>
                      <a:pt x="502" y="10"/>
                      <a:pt x="484" y="33"/>
                    </a:cubicBezTo>
                    <a:cubicBezTo>
                      <a:pt x="259" y="205"/>
                      <a:pt x="87" y="447"/>
                      <a:pt x="0" y="706"/>
                    </a:cubicBezTo>
                    <a:cubicBezTo>
                      <a:pt x="0" y="734"/>
                      <a:pt x="12" y="762"/>
                      <a:pt x="35" y="762"/>
                    </a:cubicBezTo>
                    <a:cubicBezTo>
                      <a:pt x="40" y="762"/>
                      <a:pt x="46" y="761"/>
                      <a:pt x="52" y="757"/>
                    </a:cubicBezTo>
                    <a:cubicBezTo>
                      <a:pt x="311" y="619"/>
                      <a:pt x="501" y="412"/>
                      <a:pt x="639" y="153"/>
                    </a:cubicBezTo>
                    <a:cubicBezTo>
                      <a:pt x="677" y="77"/>
                      <a:pt x="612" y="0"/>
                      <a:pt x="547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5" name="Google Shape;4015;p102">
                <a:extLst>
                  <a:ext uri="{FF2B5EF4-FFF2-40B4-BE49-F238E27FC236}">
                    <a16:creationId xmlns:a16="http://schemas.microsoft.com/office/drawing/2014/main" id="{0E97DDBC-A818-0FDC-8DA9-45E223CD6AE9}"/>
                  </a:ext>
                </a:extLst>
              </p:cNvPr>
              <p:cNvSpPr/>
              <p:nvPr/>
            </p:nvSpPr>
            <p:spPr>
              <a:xfrm>
                <a:off x="1832850" y="1807050"/>
                <a:ext cx="708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456" extrusionOk="0">
                    <a:moveTo>
                      <a:pt x="2655" y="1"/>
                    </a:moveTo>
                    <a:cubicBezTo>
                      <a:pt x="2634" y="1"/>
                      <a:pt x="2613" y="6"/>
                      <a:pt x="2591" y="17"/>
                    </a:cubicBezTo>
                    <a:cubicBezTo>
                      <a:pt x="1659" y="672"/>
                      <a:pt x="796" y="1449"/>
                      <a:pt x="54" y="2312"/>
                    </a:cubicBezTo>
                    <a:cubicBezTo>
                      <a:pt x="0" y="2379"/>
                      <a:pt x="50" y="2455"/>
                      <a:pt x="115" y="2455"/>
                    </a:cubicBezTo>
                    <a:cubicBezTo>
                      <a:pt x="134" y="2455"/>
                      <a:pt x="155" y="2449"/>
                      <a:pt x="175" y="2433"/>
                    </a:cubicBezTo>
                    <a:lnTo>
                      <a:pt x="157" y="2433"/>
                    </a:lnTo>
                    <a:cubicBezTo>
                      <a:pt x="986" y="1656"/>
                      <a:pt x="1883" y="966"/>
                      <a:pt x="2746" y="224"/>
                    </a:cubicBezTo>
                    <a:cubicBezTo>
                      <a:pt x="2833" y="137"/>
                      <a:pt x="2762" y="1"/>
                      <a:pt x="2655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6" name="Google Shape;4016;p102">
                <a:extLst>
                  <a:ext uri="{FF2B5EF4-FFF2-40B4-BE49-F238E27FC236}">
                    <a16:creationId xmlns:a16="http://schemas.microsoft.com/office/drawing/2014/main" id="{3552BC0A-A381-4D76-EFDA-F0DA2FCFDC27}"/>
                  </a:ext>
                </a:extLst>
              </p:cNvPr>
              <p:cNvSpPr/>
              <p:nvPr/>
            </p:nvSpPr>
            <p:spPr>
              <a:xfrm>
                <a:off x="1855375" y="1832250"/>
                <a:ext cx="617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64" extrusionOk="0">
                    <a:moveTo>
                      <a:pt x="2292" y="0"/>
                    </a:moveTo>
                    <a:cubicBezTo>
                      <a:pt x="2276" y="0"/>
                      <a:pt x="2260" y="3"/>
                      <a:pt x="2242" y="10"/>
                    </a:cubicBezTo>
                    <a:cubicBezTo>
                      <a:pt x="1431" y="355"/>
                      <a:pt x="706" y="1011"/>
                      <a:pt x="67" y="1615"/>
                    </a:cubicBezTo>
                    <a:cubicBezTo>
                      <a:pt x="1" y="1668"/>
                      <a:pt x="58" y="1763"/>
                      <a:pt x="127" y="1763"/>
                    </a:cubicBezTo>
                    <a:cubicBezTo>
                      <a:pt x="148" y="1763"/>
                      <a:pt x="169" y="1755"/>
                      <a:pt x="188" y="1736"/>
                    </a:cubicBezTo>
                    <a:cubicBezTo>
                      <a:pt x="896" y="1183"/>
                      <a:pt x="1673" y="752"/>
                      <a:pt x="2380" y="234"/>
                    </a:cubicBezTo>
                    <a:cubicBezTo>
                      <a:pt x="2471" y="143"/>
                      <a:pt x="2403" y="0"/>
                      <a:pt x="229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7" name="Google Shape;4017;p102">
                <a:extLst>
                  <a:ext uri="{FF2B5EF4-FFF2-40B4-BE49-F238E27FC236}">
                    <a16:creationId xmlns:a16="http://schemas.microsoft.com/office/drawing/2014/main" id="{13DF5026-7213-F8F9-D783-D179C445303C}"/>
                  </a:ext>
                </a:extLst>
              </p:cNvPr>
              <p:cNvSpPr/>
              <p:nvPr/>
            </p:nvSpPr>
            <p:spPr>
              <a:xfrm>
                <a:off x="1878550" y="1871300"/>
                <a:ext cx="39375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144" extrusionOk="0">
                    <a:moveTo>
                      <a:pt x="1350" y="1"/>
                    </a:moveTo>
                    <a:cubicBezTo>
                      <a:pt x="832" y="105"/>
                      <a:pt x="366" y="588"/>
                      <a:pt x="55" y="985"/>
                    </a:cubicBezTo>
                    <a:cubicBezTo>
                      <a:pt x="0" y="1053"/>
                      <a:pt x="54" y="1143"/>
                      <a:pt x="130" y="1143"/>
                    </a:cubicBezTo>
                    <a:cubicBezTo>
                      <a:pt x="150" y="1143"/>
                      <a:pt x="172" y="1137"/>
                      <a:pt x="193" y="1123"/>
                    </a:cubicBezTo>
                    <a:lnTo>
                      <a:pt x="211" y="1123"/>
                    </a:lnTo>
                    <a:cubicBezTo>
                      <a:pt x="400" y="933"/>
                      <a:pt x="608" y="778"/>
                      <a:pt x="815" y="622"/>
                    </a:cubicBezTo>
                    <a:cubicBezTo>
                      <a:pt x="1039" y="484"/>
                      <a:pt x="1281" y="381"/>
                      <a:pt x="1471" y="225"/>
                    </a:cubicBezTo>
                    <a:cubicBezTo>
                      <a:pt x="1574" y="139"/>
                      <a:pt x="1453" y="1"/>
                      <a:pt x="13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8" name="Google Shape;4018;p102">
                <a:extLst>
                  <a:ext uri="{FF2B5EF4-FFF2-40B4-BE49-F238E27FC236}">
                    <a16:creationId xmlns:a16="http://schemas.microsoft.com/office/drawing/2014/main" id="{D514C9A0-1F0E-47CA-6961-E5716AA71501}"/>
                  </a:ext>
                </a:extLst>
              </p:cNvPr>
              <p:cNvSpPr/>
              <p:nvPr/>
            </p:nvSpPr>
            <p:spPr>
              <a:xfrm>
                <a:off x="1882925" y="1916925"/>
                <a:ext cx="2655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881" extrusionOk="0">
                    <a:moveTo>
                      <a:pt x="914" y="0"/>
                    </a:moveTo>
                    <a:cubicBezTo>
                      <a:pt x="903" y="0"/>
                      <a:pt x="892" y="2"/>
                      <a:pt x="881" y="5"/>
                    </a:cubicBezTo>
                    <a:cubicBezTo>
                      <a:pt x="536" y="109"/>
                      <a:pt x="260" y="437"/>
                      <a:pt x="53" y="730"/>
                    </a:cubicBezTo>
                    <a:cubicBezTo>
                      <a:pt x="1" y="796"/>
                      <a:pt x="77" y="881"/>
                      <a:pt x="155" y="881"/>
                    </a:cubicBezTo>
                    <a:cubicBezTo>
                      <a:pt x="179" y="881"/>
                      <a:pt x="204" y="872"/>
                      <a:pt x="225" y="851"/>
                    </a:cubicBezTo>
                    <a:cubicBezTo>
                      <a:pt x="450" y="592"/>
                      <a:pt x="760" y="437"/>
                      <a:pt x="985" y="195"/>
                    </a:cubicBezTo>
                    <a:cubicBezTo>
                      <a:pt x="1062" y="118"/>
                      <a:pt x="1001" y="0"/>
                      <a:pt x="91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9" name="Google Shape;4019;p102">
                <a:extLst>
                  <a:ext uri="{FF2B5EF4-FFF2-40B4-BE49-F238E27FC236}">
                    <a16:creationId xmlns:a16="http://schemas.microsoft.com/office/drawing/2014/main" id="{786C4969-93A9-DBBE-9AC6-E5062AB140CB}"/>
                  </a:ext>
                </a:extLst>
              </p:cNvPr>
              <p:cNvSpPr/>
              <p:nvPr/>
            </p:nvSpPr>
            <p:spPr>
              <a:xfrm>
                <a:off x="1891350" y="1955300"/>
                <a:ext cx="2252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27" extrusionOk="0">
                    <a:moveTo>
                      <a:pt x="753" y="1"/>
                    </a:moveTo>
                    <a:cubicBezTo>
                      <a:pt x="741" y="1"/>
                      <a:pt x="729" y="2"/>
                      <a:pt x="717" y="7"/>
                    </a:cubicBezTo>
                    <a:cubicBezTo>
                      <a:pt x="423" y="93"/>
                      <a:pt x="234" y="369"/>
                      <a:pt x="78" y="611"/>
                    </a:cubicBezTo>
                    <a:cubicBezTo>
                      <a:pt x="1" y="714"/>
                      <a:pt x="97" y="827"/>
                      <a:pt x="194" y="827"/>
                    </a:cubicBezTo>
                    <a:cubicBezTo>
                      <a:pt x="226" y="827"/>
                      <a:pt x="259" y="814"/>
                      <a:pt x="285" y="783"/>
                    </a:cubicBezTo>
                    <a:cubicBezTo>
                      <a:pt x="492" y="593"/>
                      <a:pt x="682" y="404"/>
                      <a:pt x="855" y="179"/>
                    </a:cubicBezTo>
                    <a:cubicBezTo>
                      <a:pt x="901" y="103"/>
                      <a:pt x="839" y="1"/>
                      <a:pt x="75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0" name="Google Shape;4020;p102">
                <a:extLst>
                  <a:ext uri="{FF2B5EF4-FFF2-40B4-BE49-F238E27FC236}">
                    <a16:creationId xmlns:a16="http://schemas.microsoft.com/office/drawing/2014/main" id="{B3C59543-CBB8-CE8C-0E42-E5FCCC24C190}"/>
                  </a:ext>
                </a:extLst>
              </p:cNvPr>
              <p:cNvSpPr/>
              <p:nvPr/>
            </p:nvSpPr>
            <p:spPr>
              <a:xfrm>
                <a:off x="1903175" y="1982875"/>
                <a:ext cx="870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3" extrusionOk="0">
                    <a:moveTo>
                      <a:pt x="146" y="0"/>
                    </a:moveTo>
                    <a:cubicBezTo>
                      <a:pt x="4" y="0"/>
                      <a:pt x="0" y="262"/>
                      <a:pt x="137" y="262"/>
                    </a:cubicBezTo>
                    <a:cubicBezTo>
                      <a:pt x="153" y="262"/>
                      <a:pt x="172" y="258"/>
                      <a:pt x="192" y="250"/>
                    </a:cubicBezTo>
                    <a:lnTo>
                      <a:pt x="244" y="233"/>
                    </a:lnTo>
                    <a:cubicBezTo>
                      <a:pt x="347" y="198"/>
                      <a:pt x="347" y="60"/>
                      <a:pt x="244" y="25"/>
                    </a:cubicBezTo>
                    <a:lnTo>
                      <a:pt x="192" y="8"/>
                    </a:lnTo>
                    <a:cubicBezTo>
                      <a:pt x="175" y="3"/>
                      <a:pt x="160" y="0"/>
                      <a:pt x="14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1" name="Google Shape;4021;p102">
                <a:extLst>
                  <a:ext uri="{FF2B5EF4-FFF2-40B4-BE49-F238E27FC236}">
                    <a16:creationId xmlns:a16="http://schemas.microsoft.com/office/drawing/2014/main" id="{F38B6E96-8A18-699F-4479-DB8C0DF16C8C}"/>
                  </a:ext>
                </a:extLst>
              </p:cNvPr>
              <p:cNvSpPr/>
              <p:nvPr/>
            </p:nvSpPr>
            <p:spPr>
              <a:xfrm>
                <a:off x="2071025" y="1635725"/>
                <a:ext cx="276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562" extrusionOk="0">
                    <a:moveTo>
                      <a:pt x="969" y="0"/>
                    </a:moveTo>
                    <a:cubicBezTo>
                      <a:pt x="641" y="35"/>
                      <a:pt x="347" y="156"/>
                      <a:pt x="106" y="345"/>
                    </a:cubicBezTo>
                    <a:cubicBezTo>
                      <a:pt x="0" y="421"/>
                      <a:pt x="66" y="562"/>
                      <a:pt x="176" y="562"/>
                    </a:cubicBezTo>
                    <a:cubicBezTo>
                      <a:pt x="192" y="562"/>
                      <a:pt x="209" y="559"/>
                      <a:pt x="227" y="552"/>
                    </a:cubicBezTo>
                    <a:cubicBezTo>
                      <a:pt x="485" y="414"/>
                      <a:pt x="762" y="345"/>
                      <a:pt x="1003" y="190"/>
                    </a:cubicBezTo>
                    <a:cubicBezTo>
                      <a:pt x="1107" y="138"/>
                      <a:pt x="1072" y="0"/>
                      <a:pt x="96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2" name="Google Shape;4022;p102">
                <a:extLst>
                  <a:ext uri="{FF2B5EF4-FFF2-40B4-BE49-F238E27FC236}">
                    <a16:creationId xmlns:a16="http://schemas.microsoft.com/office/drawing/2014/main" id="{210C992A-51DE-EBB9-789D-F70CD3B710CE}"/>
                  </a:ext>
                </a:extLst>
              </p:cNvPr>
              <p:cNvSpPr/>
              <p:nvPr/>
            </p:nvSpPr>
            <p:spPr>
              <a:xfrm>
                <a:off x="2085975" y="1655575"/>
                <a:ext cx="1920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368" extrusionOk="0">
                    <a:moveTo>
                      <a:pt x="595" y="0"/>
                    </a:moveTo>
                    <a:cubicBezTo>
                      <a:pt x="423" y="52"/>
                      <a:pt x="250" y="104"/>
                      <a:pt x="95" y="190"/>
                    </a:cubicBezTo>
                    <a:cubicBezTo>
                      <a:pt x="0" y="221"/>
                      <a:pt x="20" y="367"/>
                      <a:pt x="116" y="367"/>
                    </a:cubicBezTo>
                    <a:cubicBezTo>
                      <a:pt x="125" y="367"/>
                      <a:pt x="136" y="366"/>
                      <a:pt x="146" y="363"/>
                    </a:cubicBezTo>
                    <a:cubicBezTo>
                      <a:pt x="336" y="328"/>
                      <a:pt x="509" y="259"/>
                      <a:pt x="681" y="190"/>
                    </a:cubicBezTo>
                    <a:cubicBezTo>
                      <a:pt x="768" y="121"/>
                      <a:pt x="699" y="0"/>
                      <a:pt x="59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3" name="Google Shape;4023;p102">
                <a:extLst>
                  <a:ext uri="{FF2B5EF4-FFF2-40B4-BE49-F238E27FC236}">
                    <a16:creationId xmlns:a16="http://schemas.microsoft.com/office/drawing/2014/main" id="{8AFF265F-6D87-B275-069E-49334A7ED6A0}"/>
                  </a:ext>
                </a:extLst>
              </p:cNvPr>
              <p:cNvSpPr/>
              <p:nvPr/>
            </p:nvSpPr>
            <p:spPr>
              <a:xfrm>
                <a:off x="1626925" y="1729325"/>
                <a:ext cx="30150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772" extrusionOk="0">
                    <a:moveTo>
                      <a:pt x="1118" y="1"/>
                    </a:moveTo>
                    <a:cubicBezTo>
                      <a:pt x="1104" y="1"/>
                      <a:pt x="1089" y="6"/>
                      <a:pt x="1076" y="19"/>
                    </a:cubicBezTo>
                    <a:cubicBezTo>
                      <a:pt x="835" y="260"/>
                      <a:pt x="645" y="519"/>
                      <a:pt x="489" y="795"/>
                    </a:cubicBezTo>
                    <a:cubicBezTo>
                      <a:pt x="299" y="1072"/>
                      <a:pt x="144" y="1348"/>
                      <a:pt x="23" y="1658"/>
                    </a:cubicBezTo>
                    <a:cubicBezTo>
                      <a:pt x="1" y="1726"/>
                      <a:pt x="58" y="1771"/>
                      <a:pt x="116" y="1771"/>
                    </a:cubicBezTo>
                    <a:cubicBezTo>
                      <a:pt x="147" y="1771"/>
                      <a:pt x="178" y="1758"/>
                      <a:pt x="196" y="1727"/>
                    </a:cubicBezTo>
                    <a:cubicBezTo>
                      <a:pt x="369" y="1469"/>
                      <a:pt x="524" y="1192"/>
                      <a:pt x="679" y="916"/>
                    </a:cubicBezTo>
                    <a:cubicBezTo>
                      <a:pt x="852" y="657"/>
                      <a:pt x="1024" y="381"/>
                      <a:pt x="1180" y="105"/>
                    </a:cubicBezTo>
                    <a:cubicBezTo>
                      <a:pt x="1206" y="53"/>
                      <a:pt x="1163" y="1"/>
                      <a:pt x="1118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4" name="Google Shape;4024;p102">
                <a:extLst>
                  <a:ext uri="{FF2B5EF4-FFF2-40B4-BE49-F238E27FC236}">
                    <a16:creationId xmlns:a16="http://schemas.microsoft.com/office/drawing/2014/main" id="{4CFB1A03-0605-71FC-E67B-9C3CEF325817}"/>
                  </a:ext>
                </a:extLst>
              </p:cNvPr>
              <p:cNvSpPr/>
              <p:nvPr/>
            </p:nvSpPr>
            <p:spPr>
              <a:xfrm>
                <a:off x="1632875" y="1778650"/>
                <a:ext cx="10625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651" extrusionOk="0">
                    <a:moveTo>
                      <a:pt x="308" y="1"/>
                    </a:moveTo>
                    <a:cubicBezTo>
                      <a:pt x="288" y="1"/>
                      <a:pt x="268" y="9"/>
                      <a:pt x="251" y="31"/>
                    </a:cubicBezTo>
                    <a:cubicBezTo>
                      <a:pt x="113" y="169"/>
                      <a:pt x="10" y="376"/>
                      <a:pt x="10" y="583"/>
                    </a:cubicBezTo>
                    <a:cubicBezTo>
                      <a:pt x="1" y="629"/>
                      <a:pt x="30" y="650"/>
                      <a:pt x="62" y="650"/>
                    </a:cubicBezTo>
                    <a:cubicBezTo>
                      <a:pt x="91" y="650"/>
                      <a:pt x="122" y="633"/>
                      <a:pt x="131" y="600"/>
                    </a:cubicBezTo>
                    <a:cubicBezTo>
                      <a:pt x="182" y="428"/>
                      <a:pt x="269" y="272"/>
                      <a:pt x="372" y="134"/>
                    </a:cubicBezTo>
                    <a:cubicBezTo>
                      <a:pt x="424" y="82"/>
                      <a:pt x="368" y="1"/>
                      <a:pt x="308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</p:grpSp>
        <p:sp>
          <p:nvSpPr>
            <p:cNvPr id="5" name="Rectangle 22">
              <a:extLst>
                <a:ext uri="{FF2B5EF4-FFF2-40B4-BE49-F238E27FC236}">
                  <a16:creationId xmlns:a16="http://schemas.microsoft.com/office/drawing/2014/main" id="{98C66921-38DC-8F36-D2B9-29CF3751DF67}"/>
                </a:ext>
              </a:extLst>
            </p:cNvPr>
            <p:cNvSpPr/>
            <p:nvPr/>
          </p:nvSpPr>
          <p:spPr>
            <a:xfrm>
              <a:off x="6692367" y="2489861"/>
              <a:ext cx="4903266" cy="861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latin typeface="+mn-lt"/>
                  <a:ea typeface="+mn-ea"/>
                  <a:sym typeface="+mn-lt"/>
                </a:rPr>
                <a:t>Thực</a:t>
              </a:r>
              <a:r>
                <a:rPr lang="en-US" sz="2400" b="1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b="1" dirty="0" err="1">
                  <a:latin typeface="+mn-lt"/>
                  <a:ea typeface="+mn-ea"/>
                  <a:sym typeface="+mn-lt"/>
                </a:rPr>
                <a:t>phẩm</a:t>
              </a:r>
              <a:r>
                <a:rPr lang="en-US" sz="2400" b="1" dirty="0">
                  <a:latin typeface="+mn-lt"/>
                  <a:ea typeface="+mn-ea"/>
                  <a:sym typeface="+mn-lt"/>
                </a:rPr>
                <a:t> an </a:t>
              </a:r>
              <a:r>
                <a:rPr lang="en-US" sz="2400" b="1" dirty="0" err="1">
                  <a:latin typeface="+mn-lt"/>
                  <a:ea typeface="+mn-ea"/>
                  <a:sym typeface="+mn-lt"/>
                </a:rPr>
                <a:t>toàn</a:t>
              </a:r>
              <a:endParaRPr lang="en-US" sz="2400" b="1" dirty="0">
                <a:latin typeface="+mn-lt"/>
                <a:ea typeface="+mn-ea"/>
                <a:sym typeface="+mn-lt"/>
              </a:endParaRP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C93F357-BE2D-AB47-89E3-48648156CCA6}"/>
              </a:ext>
            </a:extLst>
          </p:cNvPr>
          <p:cNvSpPr/>
          <p:nvPr/>
        </p:nvSpPr>
        <p:spPr>
          <a:xfrm>
            <a:off x="694239" y="3956892"/>
            <a:ext cx="4642907" cy="1399428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ược sản xuất, bảo quản và chế biến hợp vệ 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B902B0-22C9-7823-1EAC-AB693F3B4E49}"/>
              </a:ext>
            </a:extLst>
          </p:cNvPr>
          <p:cNvSpPr/>
          <p:nvPr/>
        </p:nvSpPr>
        <p:spPr>
          <a:xfrm>
            <a:off x="6353146" y="3918340"/>
            <a:ext cx="5283200" cy="1474754"/>
          </a:xfrm>
          <a:prstGeom prst="roundRect">
            <a:avLst/>
          </a:prstGeom>
          <a:solidFill>
            <a:srgbClr val="F5F79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K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hông chứa các chất gây hại cho sức khoẻ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con người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cxnSp>
        <p:nvCxnSpPr>
          <p:cNvPr id="27" name="Straight Connector 27">
            <a:extLst>
              <a:ext uri="{FF2B5EF4-FFF2-40B4-BE49-F238E27FC236}">
                <a16:creationId xmlns:a16="http://schemas.microsoft.com/office/drawing/2014/main" id="{887623D6-5440-9948-11FC-44AC7B7E33A2}"/>
              </a:ext>
            </a:extLst>
          </p:cNvPr>
          <p:cNvCxnSpPr/>
          <p:nvPr/>
        </p:nvCxnSpPr>
        <p:spPr>
          <a:xfrm flipH="1">
            <a:off x="2792448" y="3207138"/>
            <a:ext cx="3351189" cy="711200"/>
          </a:xfrm>
          <a:prstGeom prst="line">
            <a:avLst/>
          </a:prstGeom>
          <a:noFill/>
          <a:ln w="28575" cap="flat" cmpd="sng" algn="ctr">
            <a:solidFill>
              <a:srgbClr val="9EB2D8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8" name="Straight Connector 28">
            <a:extLst>
              <a:ext uri="{FF2B5EF4-FFF2-40B4-BE49-F238E27FC236}">
                <a16:creationId xmlns:a16="http://schemas.microsoft.com/office/drawing/2014/main" id="{18DD4819-6509-A52A-ACDA-CDA196F7F36F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143637" y="3207138"/>
            <a:ext cx="2851109" cy="711202"/>
          </a:xfrm>
          <a:prstGeom prst="line">
            <a:avLst/>
          </a:prstGeom>
          <a:noFill/>
          <a:ln w="28575" cap="flat" cmpd="sng" algn="ctr">
            <a:solidFill>
              <a:srgbClr val="9EB2D8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29" name="Group 31">
            <a:extLst>
              <a:ext uri="{FF2B5EF4-FFF2-40B4-BE49-F238E27FC236}">
                <a16:creationId xmlns:a16="http://schemas.microsoft.com/office/drawing/2014/main" id="{214A37D1-D069-BE5C-0EA9-90B4FD83F36C}"/>
              </a:ext>
            </a:extLst>
          </p:cNvPr>
          <p:cNvGrpSpPr/>
          <p:nvPr/>
        </p:nvGrpSpPr>
        <p:grpSpPr>
          <a:xfrm>
            <a:off x="1437951" y="5485564"/>
            <a:ext cx="9463944" cy="1242661"/>
            <a:chOff x="1586780" y="7847367"/>
            <a:chExt cx="14195916" cy="1863990"/>
          </a:xfrm>
        </p:grpSpPr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725A7AD8-4AEE-9BE5-A474-2FF7D883F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86780" y="7847367"/>
              <a:ext cx="1041924" cy="1150719"/>
            </a:xfrm>
            <a:prstGeom prst="rect">
              <a:avLst/>
            </a:prstGeom>
          </p:spPr>
        </p:pic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5EE88714-D4AD-8E7A-67FD-FC9042CF0F77}"/>
                </a:ext>
              </a:extLst>
            </p:cNvPr>
            <p:cNvSpPr/>
            <p:nvPr/>
          </p:nvSpPr>
          <p:spPr>
            <a:xfrm>
              <a:off x="3057296" y="8028589"/>
              <a:ext cx="12725400" cy="1682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sym typeface="+mn-lt"/>
                </a:rPr>
                <a:t>Sử dụng thực phẩm an toàn để đảm bảo sức khoẻ và tính mạng của mỗi chúng ta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sym typeface="+mn-lt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1221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D278CE96-23AC-CE57-E4B9-FAE7FED41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943" y="1567544"/>
            <a:ext cx="1576873" cy="1299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AD8678-6AD3-9920-CB79-E732F9F6E558}"/>
              </a:ext>
            </a:extLst>
          </p:cNvPr>
          <p:cNvSpPr/>
          <p:nvPr/>
        </p:nvSpPr>
        <p:spPr>
          <a:xfrm>
            <a:off x="899144" y="2867090"/>
            <a:ext cx="10566400" cy="389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25" indent="-495325" algn="just">
              <a:lnSpc>
                <a:spcPct val="150000"/>
              </a:lnSpc>
              <a:buFont typeface="Arial"/>
              <a:buAutoNum type="alphaLcParenR"/>
            </a:pP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sẽ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làm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gì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gặp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các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dưới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đây</a:t>
            </a:r>
            <a:r>
              <a:rPr lang="en-US" sz="2400" dirty="0">
                <a:latin typeface="UTM Avo"/>
                <a:ea typeface="+mn-ea"/>
                <a:sym typeface="+mn-lt"/>
              </a:rPr>
              <a:t>?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Vì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sao</a:t>
            </a:r>
            <a:r>
              <a:rPr lang="en-US" sz="2400" dirty="0">
                <a:latin typeface="UTM Avo"/>
                <a:ea typeface="+mn-ea"/>
                <a:sym typeface="+mn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b="1" dirty="0">
                <a:latin typeface="UTM Avo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b="1" dirty="0">
                <a:latin typeface="UTM Avo"/>
                <a:ea typeface="+mn-ea"/>
                <a:sym typeface="+mn-lt"/>
              </a:rPr>
              <a:t> 1.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thành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viên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gia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thường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xuyên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thịt</a:t>
            </a:r>
            <a:r>
              <a:rPr lang="en-US" sz="2400" dirty="0">
                <a:latin typeface="UTM Avo"/>
                <a:ea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cá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và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rất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ít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rau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b="1" dirty="0">
                <a:latin typeface="UTM Avo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b="1" dirty="0">
                <a:latin typeface="UTM Avo"/>
                <a:ea typeface="+mn-ea"/>
                <a:sym typeface="+mn-lt"/>
              </a:rPr>
              <a:t> 2. </a:t>
            </a:r>
            <a:r>
              <a:rPr lang="en-US" sz="2400" dirty="0">
                <a:latin typeface="UTM Avo"/>
                <a:ea typeface="+mn-ea"/>
                <a:sym typeface="+mn-lt"/>
              </a:rPr>
              <a:t>Khi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cùng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gia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chiếc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thuyền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chuẩn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bị</a:t>
            </a:r>
            <a:r>
              <a:rPr lang="en-US" sz="2400" dirty="0">
                <a:latin typeface="UTM Avo"/>
                <a:ea typeface="+mn-ea"/>
                <a:sym typeface="+mn-lt"/>
              </a:rPr>
              <a:t> qua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nhưng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thấy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người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lái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thuyền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phát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áo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phao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mọi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người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/>
                <a:ea typeface="+mn-ea"/>
                <a:sym typeface="+mn-lt"/>
              </a:rPr>
              <a:t>b)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Chọn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hai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để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đóng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vai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19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84493-92C3-4EE2-AFB0-4F7A1C2F437A}"/>
              </a:ext>
            </a:extLst>
          </p:cNvPr>
          <p:cNvSpPr/>
          <p:nvPr/>
        </p:nvSpPr>
        <p:spPr>
          <a:xfrm>
            <a:off x="5720368" y="1024810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Tình</a:t>
            </a:r>
            <a:r>
              <a:rPr lang="en-US" sz="2400" b="1" dirty="0">
                <a:latin typeface="+mn-lt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+mn-lt"/>
                <a:ea typeface="+mn-ea"/>
                <a:sym typeface="+mn-lt"/>
              </a:rPr>
              <a:t>huống</a:t>
            </a:r>
            <a:r>
              <a:rPr lang="en-US" sz="2400" b="1" dirty="0">
                <a:latin typeface="+mn-lt"/>
                <a:ea typeface="+mn-ea"/>
                <a:sym typeface="+mn-lt"/>
              </a:rPr>
              <a:t> 1.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7EA922-0D66-7AB2-C2D5-29E223B72C60}"/>
              </a:ext>
            </a:extLst>
          </p:cNvPr>
          <p:cNvSpPr/>
          <p:nvPr/>
        </p:nvSpPr>
        <p:spPr>
          <a:xfrm>
            <a:off x="2114229" y="2090725"/>
            <a:ext cx="490269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Em sẽ khuyên thành viên trong gia đình ăn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thịt lại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2980F-43FE-EA52-5C91-2F7740B70F10}"/>
              </a:ext>
            </a:extLst>
          </p:cNvPr>
          <p:cNvSpPr/>
          <p:nvPr/>
        </p:nvSpPr>
        <p:spPr>
          <a:xfrm>
            <a:off x="5074470" y="3860188"/>
            <a:ext cx="587702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thêm các loại thức ăn như rau củ quả và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cá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1F172C-2CD4-60FD-77D2-0381BF76481A}"/>
              </a:ext>
            </a:extLst>
          </p:cNvPr>
          <p:cNvSpPr/>
          <p:nvPr/>
        </p:nvSpPr>
        <p:spPr>
          <a:xfrm>
            <a:off x="1019974" y="5423366"/>
            <a:ext cx="10152052" cy="1121846"/>
          </a:xfrm>
          <a:prstGeom prst="rect">
            <a:avLst/>
          </a:prstGeom>
          <a:solidFill>
            <a:srgbClr val="FFFFFF"/>
          </a:solidFill>
          <a:ln>
            <a:solidFill>
              <a:srgbClr val="9EB2D8">
                <a:lumMod val="50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K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hi ăn đa dạng thực phẩm như vậy mới đảm bảo được cân bằng chất dinh dưỡng cho cơ 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61DCA-E8EC-32EA-1364-A3A2F855B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2" y="1642055"/>
            <a:ext cx="1783600" cy="17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413F8-72BC-F6BC-CA49-4A8F335E5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75" y="3553488"/>
            <a:ext cx="1270000" cy="1270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BA6DDA2-C08C-028D-A741-593EBECF7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548">
            <a:off x="3230522" y="3731818"/>
            <a:ext cx="1549400" cy="154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48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56CA8F-427E-0842-3FAD-39B3F51173CD}"/>
              </a:ext>
            </a:extLst>
          </p:cNvPr>
          <p:cNvSpPr/>
          <p:nvPr/>
        </p:nvSpPr>
        <p:spPr>
          <a:xfrm>
            <a:off x="5755977" y="1070988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Tình</a:t>
            </a:r>
            <a:r>
              <a:rPr lang="en-US" sz="2400" b="1" dirty="0">
                <a:latin typeface="+mn-lt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+mn-lt"/>
                <a:ea typeface="+mn-ea"/>
                <a:sym typeface="+mn-lt"/>
              </a:rPr>
              <a:t>huống</a:t>
            </a:r>
            <a:r>
              <a:rPr lang="en-US" sz="2400" b="1" dirty="0">
                <a:latin typeface="+mn-lt"/>
                <a:ea typeface="+mn-ea"/>
                <a:sym typeface="+mn-lt"/>
              </a:rPr>
              <a:t> 2.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BA3BE6-D9EB-ED49-E4AD-0852E321EC99}"/>
              </a:ext>
            </a:extLst>
          </p:cNvPr>
          <p:cNvGrpSpPr/>
          <p:nvPr/>
        </p:nvGrpSpPr>
        <p:grpSpPr>
          <a:xfrm>
            <a:off x="1010816" y="2671586"/>
            <a:ext cx="9710470" cy="2987253"/>
            <a:chOff x="902895" y="4610100"/>
            <a:chExt cx="14565705" cy="44808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E71F68-1E55-A53F-F44C-5A328EB1E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76"/>
            <a:stretch/>
          </p:blipFill>
          <p:spPr>
            <a:xfrm>
              <a:off x="902895" y="5905500"/>
              <a:ext cx="1774132" cy="3185479"/>
            </a:xfrm>
            <a:prstGeom prst="rect">
              <a:avLst/>
            </a:prstGeom>
          </p:spPr>
        </p:pic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730B0C31-09CC-510B-4B3B-D5B66960767B}"/>
                </a:ext>
              </a:extLst>
            </p:cNvPr>
            <p:cNvSpPr/>
            <p:nvPr/>
          </p:nvSpPr>
          <p:spPr>
            <a:xfrm>
              <a:off x="3276600" y="4610100"/>
              <a:ext cx="12192000" cy="2133600"/>
            </a:xfrm>
            <a:prstGeom prst="wedgeRoundRectCallout">
              <a:avLst>
                <a:gd name="adj1" fmla="val -57429"/>
                <a:gd name="adj2" fmla="val -990"/>
                <a:gd name="adj3" fmla="val 16667"/>
              </a:avLst>
            </a:prstGeom>
            <a:solidFill>
              <a:srgbClr val="F5F797"/>
            </a:solidFill>
            <a:ln w="25400" cap="flat" cmpd="sng" algn="ctr">
              <a:solidFill>
                <a:srgbClr val="9EB2D8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Em sẽ nói với người lái thuyền phát áo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phao cho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mọi người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967ADEA-2E93-D70D-8D30-A6E875436762}"/>
              </a:ext>
            </a:extLst>
          </p:cNvPr>
          <p:cNvSpPr/>
          <p:nvPr/>
        </p:nvSpPr>
        <p:spPr>
          <a:xfrm>
            <a:off x="3604153" y="4845988"/>
            <a:ext cx="557716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Nếu không có áo phao em sẽ cùng gia đình xuống khỏi thuyền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E6A56C27-91BD-B64C-8C7B-40BD2B1AD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79338" y="4959897"/>
            <a:ext cx="871679" cy="894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065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A0339B-073A-9A75-7641-0ACC603EF878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01F597C-7992-6A19-4698-616D2CA49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16911" y="316457"/>
            <a:ext cx="1474245" cy="1474245"/>
          </a:xfrm>
          <a:prstGeom prst="rect">
            <a:avLst/>
          </a:prstGeom>
        </p:spPr>
      </p:pic>
      <p:grpSp>
        <p:nvGrpSpPr>
          <p:cNvPr id="4" name="Group 27">
            <a:extLst>
              <a:ext uri="{FF2B5EF4-FFF2-40B4-BE49-F238E27FC236}">
                <a16:creationId xmlns:a16="http://schemas.microsoft.com/office/drawing/2014/main" id="{56D9D394-853E-3C89-2234-DD58F47BD1F0}"/>
              </a:ext>
            </a:extLst>
          </p:cNvPr>
          <p:cNvGrpSpPr/>
          <p:nvPr/>
        </p:nvGrpSpPr>
        <p:grpSpPr>
          <a:xfrm>
            <a:off x="12408942" y="624596"/>
            <a:ext cx="6065666" cy="2603924"/>
            <a:chOff x="12408941" y="624596"/>
            <a:chExt cx="6065666" cy="2603924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C8E786F9-D2B2-1A8A-2D14-F79AD93A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4E150E9E-B803-B643-2D16-9334CFFE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FDDD6D8F-630D-5289-AF5F-9CC38B651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AC4FE98A-205D-5547-3E38-FA510D683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9" name="Group 33">
            <a:extLst>
              <a:ext uri="{FF2B5EF4-FFF2-40B4-BE49-F238E27FC236}">
                <a16:creationId xmlns:a16="http://schemas.microsoft.com/office/drawing/2014/main" id="{B521398B-09C9-1EC0-7C7B-91CC84D1CCCE}"/>
              </a:ext>
            </a:extLst>
          </p:cNvPr>
          <p:cNvGrpSpPr/>
          <p:nvPr/>
        </p:nvGrpSpPr>
        <p:grpSpPr>
          <a:xfrm>
            <a:off x="-5092332" y="176246"/>
            <a:ext cx="5014314" cy="2597915"/>
            <a:chOff x="-5092332" y="176244"/>
            <a:chExt cx="5014314" cy="2597915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CE0EA8FD-62FE-F137-5A91-820EF8347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6E22941D-A4E5-8E88-5570-310B93551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0A5D845C-FD6E-CB5E-7773-F98282D8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23063460-8B12-FF88-763C-985B8D757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A5EDAFC-FEBD-5A93-9315-F01AB3744911}"/>
              </a:ext>
            </a:extLst>
          </p:cNvPr>
          <p:cNvSpPr txBox="1">
            <a:spLocks/>
          </p:cNvSpPr>
          <p:nvPr/>
        </p:nvSpPr>
        <p:spPr>
          <a:xfrm>
            <a:off x="352794" y="2524611"/>
            <a:ext cx="5617029" cy="1325563"/>
          </a:xfrm>
          <a:prstGeom prst="rect">
            <a:avLst/>
          </a:prstGeom>
        </p:spPr>
        <p:txBody>
          <a:bodyPr vert="horz" lIns="91431" tIns="45715" rIns="91431" bIns="4571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72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+mn-lt"/>
                <a:sym typeface="+mn-lt"/>
              </a:rPr>
              <a:t>TRÒ CHƠI HÁI CAM</a:t>
            </a:r>
          </a:p>
        </p:txBody>
      </p:sp>
      <p:pic>
        <p:nvPicPr>
          <p:cNvPr id="15" name="Picture 25">
            <a:extLst>
              <a:ext uri="{FF2B5EF4-FFF2-40B4-BE49-F238E27FC236}">
                <a16:creationId xmlns:a16="http://schemas.microsoft.com/office/drawing/2014/main" id="{B26E4AA3-D48F-1FA5-E895-67101696AE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773985"/>
            <a:ext cx="1110922" cy="1085927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64C8998-979B-2605-2249-2571CBF1D7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0233" y="3985185"/>
            <a:ext cx="1873013" cy="1901536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531B7ED-8C80-6828-9218-A2D7445B4F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15800" y="4679120"/>
            <a:ext cx="1358793" cy="1251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56E7E6-73EE-2184-FB54-9C4C39AA8C9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8390" y="4665406"/>
            <a:ext cx="515068" cy="1231239"/>
          </a:xfrm>
          <a:prstGeom prst="rect">
            <a:avLst/>
          </a:prstGeom>
        </p:spPr>
      </p:pic>
      <p:grpSp>
        <p:nvGrpSpPr>
          <p:cNvPr id="19" name="Group 12">
            <a:extLst>
              <a:ext uri="{FF2B5EF4-FFF2-40B4-BE49-F238E27FC236}">
                <a16:creationId xmlns:a16="http://schemas.microsoft.com/office/drawing/2014/main" id="{A2EA77B9-8BEE-551B-4C4D-2056C88A2B89}"/>
              </a:ext>
            </a:extLst>
          </p:cNvPr>
          <p:cNvGrpSpPr/>
          <p:nvPr/>
        </p:nvGrpSpPr>
        <p:grpSpPr>
          <a:xfrm>
            <a:off x="29812" y="5413029"/>
            <a:ext cx="12122653" cy="684757"/>
            <a:chOff x="-8290" y="5413027"/>
            <a:chExt cx="12122653" cy="684757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CB732EAF-BCA1-22DE-D94C-1AB3D2F72F01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25" name="Picture 28">
                <a:extLst>
                  <a:ext uri="{FF2B5EF4-FFF2-40B4-BE49-F238E27FC236}">
                    <a16:creationId xmlns:a16="http://schemas.microsoft.com/office/drawing/2014/main" id="{F3D21266-0A6B-0A2A-B614-25F857A99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6" name="Picture 28">
                <a:extLst>
                  <a:ext uri="{FF2B5EF4-FFF2-40B4-BE49-F238E27FC236}">
                    <a16:creationId xmlns:a16="http://schemas.microsoft.com/office/drawing/2014/main" id="{1011854E-939B-4400-D274-0E83E91A7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7" name="Picture 28">
                <a:extLst>
                  <a:ext uri="{FF2B5EF4-FFF2-40B4-BE49-F238E27FC236}">
                    <a16:creationId xmlns:a16="http://schemas.microsoft.com/office/drawing/2014/main" id="{00C1EB67-3BF2-39A5-02DC-502EB58C9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8" name="Picture 28">
                <a:extLst>
                  <a:ext uri="{FF2B5EF4-FFF2-40B4-BE49-F238E27FC236}">
                    <a16:creationId xmlns:a16="http://schemas.microsoft.com/office/drawing/2014/main" id="{92AB01A5-F073-482F-C34D-C1BDA1896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961BE1D-5F92-974F-1C20-927C51286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0" name="Picture 28">
                <a:extLst>
                  <a:ext uri="{FF2B5EF4-FFF2-40B4-BE49-F238E27FC236}">
                    <a16:creationId xmlns:a16="http://schemas.microsoft.com/office/drawing/2014/main" id="{20BF783C-6601-FBE3-63C2-053CEC485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1" name="Picture 28">
                <a:extLst>
                  <a:ext uri="{FF2B5EF4-FFF2-40B4-BE49-F238E27FC236}">
                    <a16:creationId xmlns:a16="http://schemas.microsoft.com/office/drawing/2014/main" id="{7878B519-9119-F835-A203-EFDA3BC54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2" name="Picture 28">
                <a:extLst>
                  <a:ext uri="{FF2B5EF4-FFF2-40B4-BE49-F238E27FC236}">
                    <a16:creationId xmlns:a16="http://schemas.microsoft.com/office/drawing/2014/main" id="{6FE9E225-2FF6-3144-413F-516D21F39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3" name="Picture 28">
                <a:extLst>
                  <a:ext uri="{FF2B5EF4-FFF2-40B4-BE49-F238E27FC236}">
                    <a16:creationId xmlns:a16="http://schemas.microsoft.com/office/drawing/2014/main" id="{DD46ED2D-F9D7-6DC1-451C-6D213921C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4" name="Picture 28">
                <a:extLst>
                  <a:ext uri="{FF2B5EF4-FFF2-40B4-BE49-F238E27FC236}">
                    <a16:creationId xmlns:a16="http://schemas.microsoft.com/office/drawing/2014/main" id="{9D1DA3D5-B801-CE66-D34F-7DA20FE36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21" name="Picture 28">
              <a:extLst>
                <a:ext uri="{FF2B5EF4-FFF2-40B4-BE49-F238E27FC236}">
                  <a16:creationId xmlns:a16="http://schemas.microsoft.com/office/drawing/2014/main" id="{D68E3DCE-8FF6-03B6-CF06-59BDB472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22" name="Picture 28">
              <a:extLst>
                <a:ext uri="{FF2B5EF4-FFF2-40B4-BE49-F238E27FC236}">
                  <a16:creationId xmlns:a16="http://schemas.microsoft.com/office/drawing/2014/main" id="{AE84E096-C2DF-0660-5CF3-5EE88FE85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23" name="Picture 28">
              <a:extLst>
                <a:ext uri="{FF2B5EF4-FFF2-40B4-BE49-F238E27FC236}">
                  <a16:creationId xmlns:a16="http://schemas.microsoft.com/office/drawing/2014/main" id="{EC4FD4E3-9638-EAC3-FA0D-1E83369A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24" name="Picture 28">
              <a:extLst>
                <a:ext uri="{FF2B5EF4-FFF2-40B4-BE49-F238E27FC236}">
                  <a16:creationId xmlns:a16="http://schemas.microsoft.com/office/drawing/2014/main" id="{DD60FEAC-939B-4EC3-5181-12EB19754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99C1FE1D-F898-484A-66EA-848659199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00634" y="-5938"/>
            <a:ext cx="5798132" cy="6851558"/>
          </a:xfrm>
          <a:prstGeom prst="rect">
            <a:avLst/>
          </a:prstGeom>
        </p:spPr>
      </p:pic>
      <p:pic>
        <p:nvPicPr>
          <p:cNvPr id="36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DA16E5C0-02B4-11F1-7C89-EA97C7E641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870228" y="4413107"/>
            <a:ext cx="2792210" cy="2432515"/>
          </a:xfrm>
          <a:prstGeom prst="rect">
            <a:avLst/>
          </a:prstGeom>
        </p:spPr>
      </p:pic>
      <p:pic>
        <p:nvPicPr>
          <p:cNvPr id="38" name="Hình ảnh 37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4B8276B5-B2C6-8223-470C-84AD6000FD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115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>
            <a:extLst>
              <a:ext uri="{FF2B5EF4-FFF2-40B4-BE49-F238E27FC236}">
                <a16:creationId xmlns:a16="http://schemas.microsoft.com/office/drawing/2014/main" id="{FCACEC83-DFC3-C8F4-7F7E-384F25701BDE}"/>
              </a:ext>
            </a:extLst>
          </p:cNvPr>
          <p:cNvGrpSpPr/>
          <p:nvPr/>
        </p:nvGrpSpPr>
        <p:grpSpPr>
          <a:xfrm>
            <a:off x="12408942" y="624596"/>
            <a:ext cx="6065666" cy="2603924"/>
            <a:chOff x="12408941" y="624596"/>
            <a:chExt cx="6065666" cy="2603924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7664D01C-0E7B-AC43-4B48-33BBA578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4D77B9F2-76B8-1F65-B444-CEDDC7D9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1203173A-34E3-2488-E5C2-10CB2807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4CD4454B-7244-E9A3-492B-A52768D9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33">
            <a:extLst>
              <a:ext uri="{FF2B5EF4-FFF2-40B4-BE49-F238E27FC236}">
                <a16:creationId xmlns:a16="http://schemas.microsoft.com/office/drawing/2014/main" id="{7927F838-A859-E452-1C3F-CD3B1A10E7C0}"/>
              </a:ext>
            </a:extLst>
          </p:cNvPr>
          <p:cNvGrpSpPr/>
          <p:nvPr/>
        </p:nvGrpSpPr>
        <p:grpSpPr>
          <a:xfrm>
            <a:off x="-5092332" y="176246"/>
            <a:ext cx="5014314" cy="2597915"/>
            <a:chOff x="-5092332" y="176244"/>
            <a:chExt cx="5014314" cy="2597915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4079A4D2-31DC-16F2-5FBF-1879E7F0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0699D141-F167-851F-7CBB-ADA4909E5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22CBFE03-A400-8D15-9A47-455BF731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E83E6140-D262-6C55-9997-75389031B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id="{85B25732-72C7-D390-86FB-0BDBDCFF5F41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FC96CC21-A455-F7B2-1B93-6617D5E396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773985"/>
            <a:ext cx="1110922" cy="1085927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6C29DB6-9713-95C2-68C4-D19DB5377C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0233" y="3985185"/>
            <a:ext cx="1873013" cy="190153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39F0A90-E65D-EBAB-0B75-E31A91C052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15800" y="4679120"/>
            <a:ext cx="1358793" cy="1251788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2EE61D42-626B-0876-EE03-00C3CF97C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8390" y="4665406"/>
            <a:ext cx="515068" cy="1231239"/>
          </a:xfrm>
          <a:prstGeom prst="rect">
            <a:avLst/>
          </a:prstGeom>
        </p:spPr>
      </p:pic>
      <p:grpSp>
        <p:nvGrpSpPr>
          <p:cNvPr id="17" name="Group 59">
            <a:extLst>
              <a:ext uri="{FF2B5EF4-FFF2-40B4-BE49-F238E27FC236}">
                <a16:creationId xmlns:a16="http://schemas.microsoft.com/office/drawing/2014/main" id="{9A481A45-2067-3477-329B-1B6B46519297}"/>
              </a:ext>
            </a:extLst>
          </p:cNvPr>
          <p:cNvGrpSpPr/>
          <p:nvPr/>
        </p:nvGrpSpPr>
        <p:grpSpPr>
          <a:xfrm>
            <a:off x="29812" y="5413029"/>
            <a:ext cx="12122653" cy="684757"/>
            <a:chOff x="-8290" y="5413027"/>
            <a:chExt cx="12122653" cy="684757"/>
          </a:xfrm>
        </p:grpSpPr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2F23EA64-1FE2-3BA1-81DF-78FFF210E02E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23" name="Picture 28">
                <a:extLst>
                  <a:ext uri="{FF2B5EF4-FFF2-40B4-BE49-F238E27FC236}">
                    <a16:creationId xmlns:a16="http://schemas.microsoft.com/office/drawing/2014/main" id="{ACADCCBE-6D7E-0391-4010-002D97C1D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4" name="Picture 28">
                <a:extLst>
                  <a:ext uri="{FF2B5EF4-FFF2-40B4-BE49-F238E27FC236}">
                    <a16:creationId xmlns:a16="http://schemas.microsoft.com/office/drawing/2014/main" id="{BE107EBA-275D-2645-D9F6-835F498C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5" name="Picture 28">
                <a:extLst>
                  <a:ext uri="{FF2B5EF4-FFF2-40B4-BE49-F238E27FC236}">
                    <a16:creationId xmlns:a16="http://schemas.microsoft.com/office/drawing/2014/main" id="{BC148476-1929-F9EE-E5B3-984708EE3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6" name="Picture 28">
                <a:extLst>
                  <a:ext uri="{FF2B5EF4-FFF2-40B4-BE49-F238E27FC236}">
                    <a16:creationId xmlns:a16="http://schemas.microsoft.com/office/drawing/2014/main" id="{EBED5B58-CEB3-88D4-4DBF-4CEF3DD8E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7" name="Picture 28">
                <a:extLst>
                  <a:ext uri="{FF2B5EF4-FFF2-40B4-BE49-F238E27FC236}">
                    <a16:creationId xmlns:a16="http://schemas.microsoft.com/office/drawing/2014/main" id="{937143AC-8F91-402A-E7F5-C24681C48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8" name="Picture 28">
                <a:extLst>
                  <a:ext uri="{FF2B5EF4-FFF2-40B4-BE49-F238E27FC236}">
                    <a16:creationId xmlns:a16="http://schemas.microsoft.com/office/drawing/2014/main" id="{2641F169-4FDE-6A1C-9EBC-22D2C7AC2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A393E73-AA88-C13F-BE64-0657A2BA6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0" name="Picture 28">
                <a:extLst>
                  <a:ext uri="{FF2B5EF4-FFF2-40B4-BE49-F238E27FC236}">
                    <a16:creationId xmlns:a16="http://schemas.microsoft.com/office/drawing/2014/main" id="{DE6916C0-A9BA-CE4B-4E3A-BE13E5B37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1" name="Picture 28">
                <a:extLst>
                  <a:ext uri="{FF2B5EF4-FFF2-40B4-BE49-F238E27FC236}">
                    <a16:creationId xmlns:a16="http://schemas.microsoft.com/office/drawing/2014/main" id="{860EE5C4-C0E9-A354-6803-595E95609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2" name="Picture 28">
                <a:extLst>
                  <a:ext uri="{FF2B5EF4-FFF2-40B4-BE49-F238E27FC236}">
                    <a16:creationId xmlns:a16="http://schemas.microsoft.com/office/drawing/2014/main" id="{156B5CB9-4E7B-2302-04E7-FA5840AF2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19" name="Picture 28">
              <a:extLst>
                <a:ext uri="{FF2B5EF4-FFF2-40B4-BE49-F238E27FC236}">
                  <a16:creationId xmlns:a16="http://schemas.microsoft.com/office/drawing/2014/main" id="{43E23F9D-6FD5-2A62-F6E4-2EBDA3F2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20" name="Picture 28">
              <a:extLst>
                <a:ext uri="{FF2B5EF4-FFF2-40B4-BE49-F238E27FC236}">
                  <a16:creationId xmlns:a16="http://schemas.microsoft.com/office/drawing/2014/main" id="{BA0B0156-51A0-9CF6-4040-CCFD834EB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21" name="Picture 28">
              <a:extLst>
                <a:ext uri="{FF2B5EF4-FFF2-40B4-BE49-F238E27FC236}">
                  <a16:creationId xmlns:a16="http://schemas.microsoft.com/office/drawing/2014/main" id="{D756DEA1-D0DD-A11E-F241-F0C9C5B6A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22" name="Picture 28">
              <a:extLst>
                <a:ext uri="{FF2B5EF4-FFF2-40B4-BE49-F238E27FC236}">
                  <a16:creationId xmlns:a16="http://schemas.microsoft.com/office/drawing/2014/main" id="{9AFE6115-4E94-3F6D-5761-55C4B250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33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C8788AEE-4236-8A86-C5A9-D131EA480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4492" y="5016288"/>
            <a:ext cx="1871634" cy="1865538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7A361412-47FC-2891-BC58-00CD0DE5300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695657" y="176245"/>
            <a:ext cx="5977147" cy="6641275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E29703AE-3FF6-1D7D-8ADF-A94488531D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63104" y="581243"/>
            <a:ext cx="1474245" cy="1474245"/>
          </a:xfrm>
          <a:prstGeom prst="rect">
            <a:avLst/>
          </a:prstGeom>
        </p:spPr>
      </p:pic>
      <p:pic>
        <p:nvPicPr>
          <p:cNvPr id="36" name="Picture 102">
            <a:extLst>
              <a:ext uri="{FF2B5EF4-FFF2-40B4-BE49-F238E27FC236}">
                <a16:creationId xmlns:a16="http://schemas.microsoft.com/office/drawing/2014/main" id="{2707783D-B0C1-EE57-8B3A-7186C0A923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3498" y="1398818"/>
            <a:ext cx="1219306" cy="1487553"/>
          </a:xfrm>
          <a:prstGeom prst="rect">
            <a:avLst/>
          </a:prstGeom>
        </p:spPr>
      </p:pic>
      <p:pic>
        <p:nvPicPr>
          <p:cNvPr id="37" name="Picture 103">
            <a:extLst>
              <a:ext uri="{FF2B5EF4-FFF2-40B4-BE49-F238E27FC236}">
                <a16:creationId xmlns:a16="http://schemas.microsoft.com/office/drawing/2014/main" id="{EB6C0243-2A08-B774-22A4-5A54A0B1F1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2968" y="519686"/>
            <a:ext cx="1219306" cy="1475360"/>
          </a:xfrm>
          <a:prstGeom prst="rect">
            <a:avLst/>
          </a:prstGeom>
        </p:spPr>
      </p:pic>
      <p:pic>
        <p:nvPicPr>
          <p:cNvPr id="38" name="Picture 104">
            <a:extLst>
              <a:ext uri="{FF2B5EF4-FFF2-40B4-BE49-F238E27FC236}">
                <a16:creationId xmlns:a16="http://schemas.microsoft.com/office/drawing/2014/main" id="{69E09A54-AC90-37B4-3EE0-D905B9D8EA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92152" y="1048320"/>
            <a:ext cx="1219306" cy="1487553"/>
          </a:xfrm>
          <a:prstGeom prst="rect">
            <a:avLst/>
          </a:prstGeom>
        </p:spPr>
      </p:pic>
      <p:pic>
        <p:nvPicPr>
          <p:cNvPr id="39" name="Picture 105">
            <a:extLst>
              <a:ext uri="{FF2B5EF4-FFF2-40B4-BE49-F238E27FC236}">
                <a16:creationId xmlns:a16="http://schemas.microsoft.com/office/drawing/2014/main" id="{2E0F2C0B-845B-B8FA-CF4F-A34D73B4B6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45674" y="1756422"/>
            <a:ext cx="1219306" cy="1487553"/>
          </a:xfrm>
          <a:prstGeom prst="rect">
            <a:avLst/>
          </a:prstGeom>
        </p:spPr>
      </p:pic>
      <p:pic>
        <p:nvPicPr>
          <p:cNvPr id="40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id="{B42ED757-3F7E-225C-2CA7-A420166BF1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6624" y="1402776"/>
            <a:ext cx="1219306" cy="1487553"/>
          </a:xfrm>
          <a:prstGeom prst="rect">
            <a:avLst/>
          </a:prstGeom>
        </p:spPr>
      </p:pic>
      <p:pic>
        <p:nvPicPr>
          <p:cNvPr id="41" name="Picture 16">
            <a:hlinkClick r:id="rId23" action="ppaction://hlinksldjump"/>
            <a:extLst>
              <a:ext uri="{FF2B5EF4-FFF2-40B4-BE49-F238E27FC236}">
                <a16:creationId xmlns:a16="http://schemas.microsoft.com/office/drawing/2014/main" id="{55104D9C-9A84-0733-1D33-399181B294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38300" y="523644"/>
            <a:ext cx="1219306" cy="1475360"/>
          </a:xfrm>
          <a:prstGeom prst="rect">
            <a:avLst/>
          </a:prstGeom>
        </p:spPr>
      </p:pic>
      <p:pic>
        <p:nvPicPr>
          <p:cNvPr id="42" name="Picture 17">
            <a:hlinkClick r:id="rId24" action="ppaction://hlinksldjump"/>
            <a:extLst>
              <a:ext uri="{FF2B5EF4-FFF2-40B4-BE49-F238E27FC236}">
                <a16:creationId xmlns:a16="http://schemas.microsoft.com/office/drawing/2014/main" id="{8D52DC5B-8A7B-DDA2-9BEA-DEBF20B6DF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9622" y="1048320"/>
            <a:ext cx="1219306" cy="1487553"/>
          </a:xfrm>
          <a:prstGeom prst="rect">
            <a:avLst/>
          </a:prstGeom>
        </p:spPr>
      </p:pic>
      <p:pic>
        <p:nvPicPr>
          <p:cNvPr id="43" name="Picture 18">
            <a:hlinkClick r:id="rId25" action="ppaction://hlinksldjump"/>
            <a:extLst>
              <a:ext uri="{FF2B5EF4-FFF2-40B4-BE49-F238E27FC236}">
                <a16:creationId xmlns:a16="http://schemas.microsoft.com/office/drawing/2014/main" id="{A92AB083-F6B4-695E-3867-838943441B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29150" y="1756422"/>
            <a:ext cx="1219306" cy="1487553"/>
          </a:xfrm>
          <a:prstGeom prst="rect">
            <a:avLst/>
          </a:prstGeom>
        </p:spPr>
      </p:pic>
      <p:pic>
        <p:nvPicPr>
          <p:cNvPr id="44" name="Picture 46">
            <a:extLst>
              <a:ext uri="{FF2B5EF4-FFF2-40B4-BE49-F238E27FC236}">
                <a16:creationId xmlns:a16="http://schemas.microsoft.com/office/drawing/2014/main" id="{0BBE16DB-2651-220D-8EA0-C82C11A9ED1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27066" y="2907567"/>
            <a:ext cx="1195994" cy="1459112"/>
          </a:xfrm>
          <a:prstGeom prst="rect">
            <a:avLst/>
          </a:prstGeom>
        </p:spPr>
      </p:pic>
      <p:pic>
        <p:nvPicPr>
          <p:cNvPr id="45" name="Picture 47">
            <a:hlinkClick r:id="rId27" action="ppaction://hlinksldjump"/>
            <a:extLst>
              <a:ext uri="{FF2B5EF4-FFF2-40B4-BE49-F238E27FC236}">
                <a16:creationId xmlns:a16="http://schemas.microsoft.com/office/drawing/2014/main" id="{EC3FD814-F758-7BD8-B760-AB69BC2DE0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29150" y="2901164"/>
            <a:ext cx="1195994" cy="1459112"/>
          </a:xfrm>
          <a:prstGeom prst="rect">
            <a:avLst/>
          </a:prstGeom>
        </p:spPr>
      </p:pic>
      <p:pic>
        <p:nvPicPr>
          <p:cNvPr id="46" name="Hình ảnh 45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12EB5577-B762-A107-DDDB-0D282BDD1D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613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1D0E01-1DE6-DE98-168B-7D0E924EB9B7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16E03E2D-DAED-FC71-DE88-2F9BF51CCE77}"/>
              </a:ext>
            </a:extLst>
          </p:cNvPr>
          <p:cNvSpPr/>
          <p:nvPr/>
        </p:nvSpPr>
        <p:spPr>
          <a:xfrm>
            <a:off x="1653775" y="593777"/>
            <a:ext cx="9067752" cy="182031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1: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Đâu </a:t>
            </a:r>
            <a:r>
              <a:rPr kumimoji="0" lang="vi-VN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không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 phải nguyên nhân dẫn đến bệnh suy dinh dưỡng thấp còi?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2994F23D-5D40-A061-38DA-C37CD2CB11EB}"/>
              </a:ext>
            </a:extLst>
          </p:cNvPr>
          <p:cNvSpPr/>
          <p:nvPr/>
        </p:nvSpPr>
        <p:spPr>
          <a:xfrm>
            <a:off x="1214583" y="271888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Ăn uống thiếu chất bột đường.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1D560E99-0793-5E43-38A2-349A5C0A0D4A}"/>
              </a:ext>
            </a:extLst>
          </p:cNvPr>
          <p:cNvSpPr/>
          <p:nvPr/>
        </p:nvSpPr>
        <p:spPr>
          <a:xfrm>
            <a:off x="1214583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Ăn uống thiếu chất đạm, chất béo, chất khoáng và các vitamin.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6368049-3225-EDDD-29F1-F2A945BEA2B9}"/>
              </a:ext>
            </a:extLst>
          </p:cNvPr>
          <p:cNvSpPr/>
          <p:nvPr/>
        </p:nvSpPr>
        <p:spPr>
          <a:xfrm>
            <a:off x="6349059" y="2718889"/>
            <a:ext cx="507368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Bị các bệnh đường tiêu hóa dẫn đến hấp thu dinh dưỡng kém.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4F373A90-051C-E0EE-23A7-72B358959B48}"/>
              </a:ext>
            </a:extLst>
          </p:cNvPr>
          <p:cNvSpPr/>
          <p:nvPr/>
        </p:nvSpPr>
        <p:spPr>
          <a:xfrm>
            <a:off x="6349058" y="4353723"/>
            <a:ext cx="507368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Ăn nhiều rau xanh.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934B9E2C-8A3D-5F0E-DB94-82A53835AEF5}"/>
              </a:ext>
            </a:extLst>
          </p:cNvPr>
          <p:cNvSpPr/>
          <p:nvPr/>
        </p:nvSpPr>
        <p:spPr>
          <a:xfrm>
            <a:off x="6349059" y="4345257"/>
            <a:ext cx="5073684" cy="1338501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Ăn nhiều rau xanh.</a:t>
            </a:r>
          </a:p>
        </p:txBody>
      </p:sp>
      <p:pic>
        <p:nvPicPr>
          <p:cNvPr id="11" name="Picture 27">
            <a:extLst>
              <a:ext uri="{FF2B5EF4-FFF2-40B4-BE49-F238E27FC236}">
                <a16:creationId xmlns:a16="http://schemas.microsoft.com/office/drawing/2014/main" id="{5D706551-7B1F-5E5C-9579-868702AB3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2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15BB83A6-08C5-509C-C5EE-7FB2B35E8D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9A52CB4-8DCD-4FF1-8EF5-5A61F53EB0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4" name="Hình ảnh 13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87142BDC-8C0E-72CB-8DCA-A65961ADE1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962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B163CA-EA26-7C9D-0369-37FF82A2112D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4B9D6B0C-5B76-44EA-907E-6D124A58921B}"/>
              </a:ext>
            </a:extLst>
          </p:cNvPr>
          <p:cNvSpPr/>
          <p:nvPr/>
        </p:nvSpPr>
        <p:spPr>
          <a:xfrm>
            <a:off x="1214582" y="674633"/>
            <a:ext cx="9762837" cy="182964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2: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Tại sao nước không thuộc nhóm chất dinh dưỡng nào nhưng lại rất cần thiết cho các hoạt động sống của cơ thể?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106B8831-547E-DAC1-FDBA-CC9AE3AB930A}"/>
              </a:ext>
            </a:extLst>
          </p:cNvPr>
          <p:cNvSpPr/>
          <p:nvPr/>
        </p:nvSpPr>
        <p:spPr>
          <a:xfrm>
            <a:off x="1214582" y="280262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Nước giúp hòa tan các chất dinh dưỡng, chất khoáng để cơ thể dễ dàng hấp thụ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66E19A52-20FF-8520-EC8C-4C31F36A50BE}"/>
              </a:ext>
            </a:extLst>
          </p:cNvPr>
          <p:cNvSpPr/>
          <p:nvPr/>
        </p:nvSpPr>
        <p:spPr>
          <a:xfrm>
            <a:off x="1214583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Nước giúp loại bỏ các chất cặn bã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4566F3F8-EE27-57F3-5692-530C9BFE99B7}"/>
              </a:ext>
            </a:extLst>
          </p:cNvPr>
          <p:cNvSpPr/>
          <p:nvPr/>
        </p:nvSpPr>
        <p:spPr>
          <a:xfrm>
            <a:off x="6442364" y="280262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Nước giúp gia tăng tuổi thọ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88EEE592-FC3B-C53B-1F97-067DCE332F19}"/>
              </a:ext>
            </a:extLst>
          </p:cNvPr>
          <p:cNvSpPr/>
          <p:nvPr/>
        </p:nvSpPr>
        <p:spPr>
          <a:xfrm>
            <a:off x="6442364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Nước giúp tăng chỉ số </a:t>
            </a:r>
            <a:endParaRPr kumimoji="0" lang="en-US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thông minh</a:t>
            </a: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717569FC-3FEF-2C92-3B95-DC4F0EA80936}"/>
              </a:ext>
            </a:extLst>
          </p:cNvPr>
          <p:cNvSpPr/>
          <p:nvPr/>
        </p:nvSpPr>
        <p:spPr>
          <a:xfrm>
            <a:off x="1214579" y="2760882"/>
            <a:ext cx="4535055" cy="140854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Nước giúp hòa tan các chất dinh dưỡng, chất khoáng để cơ thể dễ dàng hấp thụ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5E9BAE4F-5145-B8BE-ACE4-F6355BFD2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B2619BF3-7322-BBE8-69AE-A01FEBEC8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45B00873-468A-18AD-9A02-A92D8FBFAA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733D9B69-D0F7-DE8E-F81D-20637A271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266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3D1E36-3680-0C81-B04D-65AD94811D15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8ACBFACB-7BE2-1F80-32DE-855F6192A279}"/>
              </a:ext>
            </a:extLst>
          </p:cNvPr>
          <p:cNvSpPr/>
          <p:nvPr/>
        </p:nvSpPr>
        <p:spPr>
          <a:xfrm>
            <a:off x="1214583" y="763546"/>
            <a:ext cx="9762837" cy="158704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3: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Trong các thức ăn dưới đây, nhóm chất nào chứa nhiều chất béo?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D7C3DCD6-36CF-6FD4-9DF3-FEA2DFC4ED00}"/>
              </a:ext>
            </a:extLst>
          </p:cNvPr>
          <p:cNvSpPr/>
          <p:nvPr/>
        </p:nvSpPr>
        <p:spPr>
          <a:xfrm>
            <a:off x="1317649" y="2727356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Sữa, rau dền, khoai tây, hàu, trứng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14223E5F-6CCB-6C34-AAAC-ED6A0EED929A}"/>
              </a:ext>
            </a:extLst>
          </p:cNvPr>
          <p:cNvSpPr/>
          <p:nvPr/>
        </p:nvSpPr>
        <p:spPr>
          <a:xfrm>
            <a:off x="1325345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Cơm, bánh mỳ, khoai, sắn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774492A-BE91-2F54-ECC2-723359058189}"/>
              </a:ext>
            </a:extLst>
          </p:cNvPr>
          <p:cNvSpPr/>
          <p:nvPr/>
        </p:nvSpPr>
        <p:spPr>
          <a:xfrm>
            <a:off x="6297266" y="2718889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Bơ, lạc, dầu dừa, cá hồi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DBDCE8B0-BF01-F585-3559-60B8941087D9}"/>
              </a:ext>
            </a:extLst>
          </p:cNvPr>
          <p:cNvSpPr/>
          <p:nvPr/>
        </p:nvSpPr>
        <p:spPr>
          <a:xfrm>
            <a:off x="6297265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Sữa, hoa quả, rau xanh, cà rốt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AEE089BA-9EAA-84A7-41BE-CFA23362A352}"/>
              </a:ext>
            </a:extLst>
          </p:cNvPr>
          <p:cNvSpPr/>
          <p:nvPr/>
        </p:nvSpPr>
        <p:spPr>
          <a:xfrm>
            <a:off x="6297266" y="2714931"/>
            <a:ext cx="4535055" cy="1480578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Bơ, lạc, dầu dừa, cá hồi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F6E89608-8937-E438-CB11-60EDCB7CC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CD5633A3-86CA-5703-1A79-DB938A116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7DBE950-FDF7-F977-80FF-91A5F8662E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D1C74DE2-868D-65A7-FDCB-AF88EC6754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996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1CEF4A-98BB-A062-C790-3709CD68561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69E891A7-4A3A-97CB-6479-78D80792CE29}"/>
              </a:ext>
            </a:extLst>
          </p:cNvPr>
          <p:cNvSpPr/>
          <p:nvPr/>
        </p:nvSpPr>
        <p:spPr>
          <a:xfrm>
            <a:off x="1307887" y="864919"/>
            <a:ext cx="9762837" cy="16150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4: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Nếu em làm rơi một quả bóng xuống hồ nước, cách lấy quả bóng an toàn là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6A140046-BD63-7DB1-5ADE-6D27938940CB}"/>
              </a:ext>
            </a:extLst>
          </p:cNvPr>
          <p:cNvSpPr/>
          <p:nvPr/>
        </p:nvSpPr>
        <p:spPr>
          <a:xfrm>
            <a:off x="1458813" y="2727356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Nhảy xuống nước để lấy bóng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9BE13A9D-0B27-171E-7569-207D43D50574}"/>
              </a:ext>
            </a:extLst>
          </p:cNvPr>
          <p:cNvSpPr/>
          <p:nvPr/>
        </p:nvSpPr>
        <p:spPr>
          <a:xfrm>
            <a:off x="1466509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Lấy cành cây dài để khua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36EB62C-57C7-27C4-979F-6575A4AEA4AD}"/>
              </a:ext>
            </a:extLst>
          </p:cNvPr>
          <p:cNvSpPr/>
          <p:nvPr/>
        </p:nvSpPr>
        <p:spPr>
          <a:xfrm>
            <a:off x="6442365" y="2718889"/>
            <a:ext cx="4791694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Nhờ sự giúp đỡ của người lớn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CB01AF4F-919E-9500-A85D-1CBD545E5C88}"/>
              </a:ext>
            </a:extLst>
          </p:cNvPr>
          <p:cNvSpPr/>
          <p:nvPr/>
        </p:nvSpPr>
        <p:spPr>
          <a:xfrm>
            <a:off x="6442364" y="4353723"/>
            <a:ext cx="479169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Tự bơi thuyền ra lấy</a:t>
            </a: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9B134A86-B8A0-13EC-41FB-E04D3C222409}"/>
              </a:ext>
            </a:extLst>
          </p:cNvPr>
          <p:cNvSpPr/>
          <p:nvPr/>
        </p:nvSpPr>
        <p:spPr>
          <a:xfrm>
            <a:off x="6442363" y="2718889"/>
            <a:ext cx="4791694" cy="1489045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Nhờ sự giúp đỡ của người lớn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74DD977D-7670-9F43-7FB9-D6834B1BF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EF01F59F-9112-C22A-96A5-87E1218883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CD800F3-508C-69FD-A99D-30A5CD5DA2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58310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88A7D872-8F98-31C2-5080-E55EC2E17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873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FFE11A-5FD9-3150-DC53-B96AE921AEEA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FACB6EC7-2125-57AE-32FF-94A5227B1AE8}"/>
              </a:ext>
            </a:extLst>
          </p:cNvPr>
          <p:cNvSpPr/>
          <p:nvPr/>
        </p:nvSpPr>
        <p:spPr>
          <a:xfrm>
            <a:off x="1214581" y="963019"/>
            <a:ext cx="9762837" cy="15497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5: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Chất béo từ................không tốt cho tim mạch</a:t>
            </a: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.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E2C0B61D-C9F1-7770-48FF-238E2A43AD78}"/>
              </a:ext>
            </a:extLst>
          </p:cNvPr>
          <p:cNvSpPr/>
          <p:nvPr/>
        </p:nvSpPr>
        <p:spPr>
          <a:xfrm>
            <a:off x="1440152" y="2718889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Hạt vừng 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4599A6E6-1FFB-CCF9-11B8-8FFEF585720E}"/>
              </a:ext>
            </a:extLst>
          </p:cNvPr>
          <p:cNvSpPr/>
          <p:nvPr/>
        </p:nvSpPr>
        <p:spPr>
          <a:xfrm>
            <a:off x="1447848" y="4345256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Mỡ lợn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D5E10C7D-3561-FF2F-306A-5283A2D42871}"/>
              </a:ext>
            </a:extLst>
          </p:cNvPr>
          <p:cNvSpPr/>
          <p:nvPr/>
        </p:nvSpPr>
        <p:spPr>
          <a:xfrm>
            <a:off x="6209097" y="2710422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Lạc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EA46301B-46BE-004E-48FD-3F21E19CAC74}"/>
              </a:ext>
            </a:extLst>
          </p:cNvPr>
          <p:cNvSpPr/>
          <p:nvPr/>
        </p:nvSpPr>
        <p:spPr>
          <a:xfrm>
            <a:off x="6209096" y="4345256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Đậu nành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EACBD375-ECA3-4B1C-752D-C830F7C99B8F}"/>
              </a:ext>
            </a:extLst>
          </p:cNvPr>
          <p:cNvSpPr/>
          <p:nvPr/>
        </p:nvSpPr>
        <p:spPr>
          <a:xfrm>
            <a:off x="1447848" y="4269984"/>
            <a:ext cx="4535055" cy="1480578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Mỡ lợn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9BD7CDD5-4D4B-62FC-C762-D96E93935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6B0DFA8D-4B3F-65AC-BCEB-E680506E4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96F2327-5FE1-54BE-CE05-3F5910C77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FFA4CC10-4F69-3C18-9D02-D491BE0CA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202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42;p45">
            <a:extLst>
              <a:ext uri="{FF2B5EF4-FFF2-40B4-BE49-F238E27FC236}">
                <a16:creationId xmlns:a16="http://schemas.microsoft.com/office/drawing/2014/main" id="{9FC7EC43-D1C0-404F-2667-33330DAC381B}"/>
              </a:ext>
            </a:extLst>
          </p:cNvPr>
          <p:cNvGrpSpPr/>
          <p:nvPr/>
        </p:nvGrpSpPr>
        <p:grpSpPr>
          <a:xfrm>
            <a:off x="8837171" y="2893933"/>
            <a:ext cx="459228" cy="509113"/>
            <a:chOff x="3300325" y="249875"/>
            <a:chExt cx="433725" cy="480900"/>
          </a:xfrm>
        </p:grpSpPr>
        <p:sp>
          <p:nvSpPr>
            <p:cNvPr id="4" name="Google Shape;1143;p45">
              <a:extLst>
                <a:ext uri="{FF2B5EF4-FFF2-40B4-BE49-F238E27FC236}">
                  <a16:creationId xmlns:a16="http://schemas.microsoft.com/office/drawing/2014/main" id="{7D2C8055-3C46-C54B-C7F2-BF3AAE7677FC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5" name="Google Shape;1144;p45">
              <a:extLst>
                <a:ext uri="{FF2B5EF4-FFF2-40B4-BE49-F238E27FC236}">
                  <a16:creationId xmlns:a16="http://schemas.microsoft.com/office/drawing/2014/main" id="{C42DBFE9-6B87-1392-65FE-26E2D9742FC9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6" name="Google Shape;1145;p45">
              <a:extLst>
                <a:ext uri="{FF2B5EF4-FFF2-40B4-BE49-F238E27FC236}">
                  <a16:creationId xmlns:a16="http://schemas.microsoft.com/office/drawing/2014/main" id="{D27B16F1-5EA9-73E6-44E2-14CB2F28F1F1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7" name="Google Shape;1146;p45">
              <a:extLst>
                <a:ext uri="{FF2B5EF4-FFF2-40B4-BE49-F238E27FC236}">
                  <a16:creationId xmlns:a16="http://schemas.microsoft.com/office/drawing/2014/main" id="{E29C0B34-385A-5CE6-3673-DDD8D5F46C38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8" name="Google Shape;1147;p45">
              <a:extLst>
                <a:ext uri="{FF2B5EF4-FFF2-40B4-BE49-F238E27FC236}">
                  <a16:creationId xmlns:a16="http://schemas.microsoft.com/office/drawing/2014/main" id="{E099C701-6A64-1724-7DBF-06853C82E33A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9" name="Google Shape;1148;p45">
              <a:extLst>
                <a:ext uri="{FF2B5EF4-FFF2-40B4-BE49-F238E27FC236}">
                  <a16:creationId xmlns:a16="http://schemas.microsoft.com/office/drawing/2014/main" id="{9A3807D0-3604-FC2E-7064-7A851C734C2A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grpSp>
        <p:nvGrpSpPr>
          <p:cNvPr id="10" name="Google Shape;1149;p45">
            <a:extLst>
              <a:ext uri="{FF2B5EF4-FFF2-40B4-BE49-F238E27FC236}">
                <a16:creationId xmlns:a16="http://schemas.microsoft.com/office/drawing/2014/main" id="{D22BCFE5-1941-3C1C-C7A5-51B15744C5AB}"/>
              </a:ext>
            </a:extLst>
          </p:cNvPr>
          <p:cNvGrpSpPr/>
          <p:nvPr/>
        </p:nvGrpSpPr>
        <p:grpSpPr>
          <a:xfrm>
            <a:off x="2045758" y="2894482"/>
            <a:ext cx="451023" cy="507895"/>
            <a:chOff x="924450" y="2028975"/>
            <a:chExt cx="425975" cy="479750"/>
          </a:xfrm>
        </p:grpSpPr>
        <p:sp>
          <p:nvSpPr>
            <p:cNvPr id="11" name="Google Shape;1150;p45">
              <a:extLst>
                <a:ext uri="{FF2B5EF4-FFF2-40B4-BE49-F238E27FC236}">
                  <a16:creationId xmlns:a16="http://schemas.microsoft.com/office/drawing/2014/main" id="{B75F067D-BA51-7F4E-37D9-4B024B6E448C}"/>
                </a:ext>
              </a:extLst>
            </p:cNvPr>
            <p:cNvSpPr/>
            <p:nvPr/>
          </p:nvSpPr>
          <p:spPr>
            <a:xfrm>
              <a:off x="1035500" y="2028975"/>
              <a:ext cx="314925" cy="153075"/>
            </a:xfrm>
            <a:custGeom>
              <a:avLst/>
              <a:gdLst/>
              <a:ahLst/>
              <a:cxnLst/>
              <a:rect l="l" t="t" r="r" b="b"/>
              <a:pathLst>
                <a:path w="12597" h="6123" extrusionOk="0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2" name="Google Shape;1151;p45">
              <a:extLst>
                <a:ext uri="{FF2B5EF4-FFF2-40B4-BE49-F238E27FC236}">
                  <a16:creationId xmlns:a16="http://schemas.microsoft.com/office/drawing/2014/main" id="{32D38E34-FF78-648D-52D1-C7823BF22081}"/>
                </a:ext>
              </a:extLst>
            </p:cNvPr>
            <p:cNvSpPr/>
            <p:nvPr/>
          </p:nvSpPr>
          <p:spPr>
            <a:xfrm>
              <a:off x="1212475" y="2137450"/>
              <a:ext cx="137950" cy="304275"/>
            </a:xfrm>
            <a:custGeom>
              <a:avLst/>
              <a:gdLst/>
              <a:ahLst/>
              <a:cxnLst/>
              <a:rect l="l" t="t" r="r" b="b"/>
              <a:pathLst>
                <a:path w="5518" h="12171" extrusionOk="0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3" name="Google Shape;1152;p45">
              <a:extLst>
                <a:ext uri="{FF2B5EF4-FFF2-40B4-BE49-F238E27FC236}">
                  <a16:creationId xmlns:a16="http://schemas.microsoft.com/office/drawing/2014/main" id="{60AB7DD9-B5CD-B9AA-6B51-89F4973CEBFD}"/>
                </a:ext>
              </a:extLst>
            </p:cNvPr>
            <p:cNvSpPr/>
            <p:nvPr/>
          </p:nvSpPr>
          <p:spPr>
            <a:xfrm>
              <a:off x="924450" y="2204450"/>
              <a:ext cx="139300" cy="304275"/>
            </a:xfrm>
            <a:custGeom>
              <a:avLst/>
              <a:gdLst/>
              <a:ahLst/>
              <a:cxnLst/>
              <a:rect l="l" t="t" r="r" b="b"/>
              <a:pathLst>
                <a:path w="5572" h="12171" extrusionOk="0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grpSp>
        <p:nvGrpSpPr>
          <p:cNvPr id="14" name="Google Shape;1153;p45">
            <a:extLst>
              <a:ext uri="{FF2B5EF4-FFF2-40B4-BE49-F238E27FC236}">
                <a16:creationId xmlns:a16="http://schemas.microsoft.com/office/drawing/2014/main" id="{C4BD500E-B294-273A-FAD8-BD2516D8FBE7}"/>
              </a:ext>
            </a:extLst>
          </p:cNvPr>
          <p:cNvGrpSpPr/>
          <p:nvPr/>
        </p:nvGrpSpPr>
        <p:grpSpPr>
          <a:xfrm>
            <a:off x="5145695" y="2894094"/>
            <a:ext cx="509124" cy="508769"/>
            <a:chOff x="5643000" y="2621375"/>
            <a:chExt cx="480850" cy="480575"/>
          </a:xfrm>
        </p:grpSpPr>
        <p:sp>
          <p:nvSpPr>
            <p:cNvPr id="15" name="Google Shape;1154;p45">
              <a:extLst>
                <a:ext uri="{FF2B5EF4-FFF2-40B4-BE49-F238E27FC236}">
                  <a16:creationId xmlns:a16="http://schemas.microsoft.com/office/drawing/2014/main" id="{FA74B208-3293-ACFB-CE7F-8A03FDE2AD7E}"/>
                </a:ext>
              </a:extLst>
            </p:cNvPr>
            <p:cNvSpPr/>
            <p:nvPr/>
          </p:nvSpPr>
          <p:spPr>
            <a:xfrm>
              <a:off x="5837150" y="2812950"/>
              <a:ext cx="92625" cy="88125"/>
            </a:xfrm>
            <a:custGeom>
              <a:avLst/>
              <a:gdLst/>
              <a:ahLst/>
              <a:cxnLst/>
              <a:rect l="l" t="t" r="r" b="b"/>
              <a:pathLst>
                <a:path w="3705" h="3525" extrusionOk="0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6" name="Google Shape;1155;p45">
              <a:extLst>
                <a:ext uri="{FF2B5EF4-FFF2-40B4-BE49-F238E27FC236}">
                  <a16:creationId xmlns:a16="http://schemas.microsoft.com/office/drawing/2014/main" id="{FCA31675-7C5E-F096-703C-5DC44DB3677F}"/>
                </a:ext>
              </a:extLst>
            </p:cNvPr>
            <p:cNvSpPr/>
            <p:nvPr/>
          </p:nvSpPr>
          <p:spPr>
            <a:xfrm>
              <a:off x="5643000" y="2631975"/>
              <a:ext cx="480850" cy="469975"/>
            </a:xfrm>
            <a:custGeom>
              <a:avLst/>
              <a:gdLst/>
              <a:ahLst/>
              <a:cxnLst/>
              <a:rect l="l" t="t" r="r" b="b"/>
              <a:pathLst>
                <a:path w="19234" h="18799" extrusionOk="0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7" name="Google Shape;1156;p45">
              <a:extLst>
                <a:ext uri="{FF2B5EF4-FFF2-40B4-BE49-F238E27FC236}">
                  <a16:creationId xmlns:a16="http://schemas.microsoft.com/office/drawing/2014/main" id="{7F2181D5-65CB-CC08-E402-8850AD44A4BA}"/>
                </a:ext>
              </a:extLst>
            </p:cNvPr>
            <p:cNvSpPr/>
            <p:nvPr/>
          </p:nvSpPr>
          <p:spPr>
            <a:xfrm>
              <a:off x="6041550" y="2749725"/>
              <a:ext cx="79750" cy="95025"/>
            </a:xfrm>
            <a:custGeom>
              <a:avLst/>
              <a:gdLst/>
              <a:ahLst/>
              <a:cxnLst/>
              <a:rect l="l" t="t" r="r" b="b"/>
              <a:pathLst>
                <a:path w="3190" h="3801" extrusionOk="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8" name="Google Shape;1157;p45">
              <a:extLst>
                <a:ext uri="{FF2B5EF4-FFF2-40B4-BE49-F238E27FC236}">
                  <a16:creationId xmlns:a16="http://schemas.microsoft.com/office/drawing/2014/main" id="{90F352F6-00F7-333E-706A-46BE726A896E}"/>
                </a:ext>
              </a:extLst>
            </p:cNvPr>
            <p:cNvSpPr/>
            <p:nvPr/>
          </p:nvSpPr>
          <p:spPr>
            <a:xfrm>
              <a:off x="5963025" y="2996125"/>
              <a:ext cx="92625" cy="81175"/>
            </a:xfrm>
            <a:custGeom>
              <a:avLst/>
              <a:gdLst/>
              <a:ahLst/>
              <a:cxnLst/>
              <a:rect l="l" t="t" r="r" b="b"/>
              <a:pathLst>
                <a:path w="3705" h="3247" extrusionOk="0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9" name="Google Shape;1158;p45">
              <a:extLst>
                <a:ext uri="{FF2B5EF4-FFF2-40B4-BE49-F238E27FC236}">
                  <a16:creationId xmlns:a16="http://schemas.microsoft.com/office/drawing/2014/main" id="{410494FC-C713-5997-BE93-014A3EB014DA}"/>
                </a:ext>
              </a:extLst>
            </p:cNvPr>
            <p:cNvSpPr/>
            <p:nvPr/>
          </p:nvSpPr>
          <p:spPr>
            <a:xfrm>
              <a:off x="5711225" y="2996200"/>
              <a:ext cx="92600" cy="81100"/>
            </a:xfrm>
            <a:custGeom>
              <a:avLst/>
              <a:gdLst/>
              <a:ahLst/>
              <a:cxnLst/>
              <a:rect l="l" t="t" r="r" b="b"/>
              <a:pathLst>
                <a:path w="3704" h="3244" extrusionOk="0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0" name="Google Shape;1159;p45">
              <a:extLst>
                <a:ext uri="{FF2B5EF4-FFF2-40B4-BE49-F238E27FC236}">
                  <a16:creationId xmlns:a16="http://schemas.microsoft.com/office/drawing/2014/main" id="{6DB7C666-5F64-230E-CCB7-CB8F7A8E6265}"/>
                </a:ext>
              </a:extLst>
            </p:cNvPr>
            <p:cNvSpPr/>
            <p:nvPr/>
          </p:nvSpPr>
          <p:spPr>
            <a:xfrm>
              <a:off x="5645575" y="2749725"/>
              <a:ext cx="79825" cy="95100"/>
            </a:xfrm>
            <a:custGeom>
              <a:avLst/>
              <a:gdLst/>
              <a:ahLst/>
              <a:cxnLst/>
              <a:rect l="l" t="t" r="r" b="b"/>
              <a:pathLst>
                <a:path w="3193" h="3804" extrusionOk="0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1" name="Google Shape;1160;p45">
              <a:extLst>
                <a:ext uri="{FF2B5EF4-FFF2-40B4-BE49-F238E27FC236}">
                  <a16:creationId xmlns:a16="http://schemas.microsoft.com/office/drawing/2014/main" id="{25024021-6601-A39F-8457-FA3CA7BCDFC7}"/>
                </a:ext>
              </a:extLst>
            </p:cNvPr>
            <p:cNvSpPr/>
            <p:nvPr/>
          </p:nvSpPr>
          <p:spPr>
            <a:xfrm>
              <a:off x="5836025" y="2621375"/>
              <a:ext cx="94800" cy="74100"/>
            </a:xfrm>
            <a:custGeom>
              <a:avLst/>
              <a:gdLst/>
              <a:ahLst/>
              <a:cxnLst/>
              <a:rect l="l" t="t" r="r" b="b"/>
              <a:pathLst>
                <a:path w="3792" h="2964" extrusionOk="0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sp>
        <p:nvSpPr>
          <p:cNvPr id="22" name="Rectangle 33">
            <a:extLst>
              <a:ext uri="{FF2B5EF4-FFF2-40B4-BE49-F238E27FC236}">
                <a16:creationId xmlns:a16="http://schemas.microsoft.com/office/drawing/2014/main" id="{845BBAB1-D9E7-EBEE-8F71-918D89F271D6}"/>
              </a:ext>
            </a:extLst>
          </p:cNvPr>
          <p:cNvSpPr/>
          <p:nvPr/>
        </p:nvSpPr>
        <p:spPr>
          <a:xfrm>
            <a:off x="1087408" y="3631920"/>
            <a:ext cx="2544884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Ôn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tập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kiến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thức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đã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học</a:t>
            </a:r>
            <a:endParaRPr lang="en-US" sz="2667" dirty="0">
              <a:latin typeface="UTM Avo"/>
              <a:ea typeface="+mn-ea"/>
              <a:sym typeface="+mn-lt"/>
            </a:endParaRPr>
          </a:p>
        </p:txBody>
      </p:sp>
      <p:sp>
        <p:nvSpPr>
          <p:cNvPr id="23" name="Rectangle 34">
            <a:extLst>
              <a:ext uri="{FF2B5EF4-FFF2-40B4-BE49-F238E27FC236}">
                <a16:creationId xmlns:a16="http://schemas.microsoft.com/office/drawing/2014/main" id="{9246EA33-AFA3-2111-E631-10CB5B3FE0AA}"/>
              </a:ext>
            </a:extLst>
          </p:cNvPr>
          <p:cNvSpPr/>
          <p:nvPr/>
        </p:nvSpPr>
        <p:spPr>
          <a:xfrm>
            <a:off x="4343492" y="3631920"/>
            <a:ext cx="2211681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Làm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bài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tập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667" dirty="0">
                <a:latin typeface="UTM Avo"/>
                <a:ea typeface="+mn-ea"/>
                <a:sym typeface="+mn-lt"/>
              </a:rPr>
              <a:t> VBT</a:t>
            </a:r>
          </a:p>
        </p:txBody>
      </p:sp>
      <p:sp>
        <p:nvSpPr>
          <p:cNvPr id="24" name="Rectangle 35">
            <a:extLst>
              <a:ext uri="{FF2B5EF4-FFF2-40B4-BE49-F238E27FC236}">
                <a16:creationId xmlns:a16="http://schemas.microsoft.com/office/drawing/2014/main" id="{31B64857-7422-8B38-B390-2D9F117621C4}"/>
              </a:ext>
            </a:extLst>
          </p:cNvPr>
          <p:cNvSpPr/>
          <p:nvPr/>
        </p:nvSpPr>
        <p:spPr>
          <a:xfrm>
            <a:off x="7264824" y="3635289"/>
            <a:ext cx="4223200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Đọc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trước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nội</a:t>
            </a:r>
            <a:r>
              <a:rPr lang="en-US" sz="2667" dirty="0">
                <a:latin typeface="UTM Avo"/>
                <a:ea typeface="+mn-ea"/>
                <a:sym typeface="+mn-lt"/>
              </a:rPr>
              <a:t> dung</a:t>
            </a:r>
            <a:br>
              <a:rPr lang="en-US" sz="2667" dirty="0">
                <a:latin typeface="UTM Avo"/>
                <a:ea typeface="+mn-ea"/>
                <a:sym typeface="+mn-lt"/>
              </a:rPr>
            </a:br>
            <a:r>
              <a:rPr lang="en-US" sz="2667" b="1" i="1" dirty="0" err="1">
                <a:latin typeface="UTM Avo"/>
                <a:ea typeface="+mn-ea"/>
                <a:sym typeface="+mn-lt"/>
              </a:rPr>
              <a:t>Bài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22 –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Chuỗi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thức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ăn</a:t>
            </a:r>
            <a:endParaRPr lang="en-US" sz="2667" b="1" i="1" dirty="0">
              <a:latin typeface="UTM Avo"/>
              <a:ea typeface="+mn-ea"/>
              <a:sym typeface="+mn-lt"/>
            </a:endParaRPr>
          </a:p>
        </p:txBody>
      </p:sp>
      <p:sp>
        <p:nvSpPr>
          <p:cNvPr id="25" name="TextBox 37">
            <a:extLst>
              <a:ext uri="{FF2B5EF4-FFF2-40B4-BE49-F238E27FC236}">
                <a16:creationId xmlns:a16="http://schemas.microsoft.com/office/drawing/2014/main" id="{9AE94140-9978-716D-741C-AEF9F7FA11CB}"/>
              </a:ext>
            </a:extLst>
          </p:cNvPr>
          <p:cNvSpPr txBox="1"/>
          <p:nvPr/>
        </p:nvSpPr>
        <p:spPr>
          <a:xfrm>
            <a:off x="2895600" y="1118476"/>
            <a:ext cx="6400799" cy="96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34" b="1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HƯỚNG DẪN VỀ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FC0BB74-E916-7318-DDA2-7E34455B0C91}"/>
              </a:ext>
            </a:extLst>
          </p:cNvPr>
          <p:cNvSpPr/>
          <p:nvPr/>
        </p:nvSpPr>
        <p:spPr>
          <a:xfrm>
            <a:off x="804271" y="1885698"/>
            <a:ext cx="10583457" cy="822882"/>
          </a:xfrm>
          <a:prstGeom prst="rect">
            <a:avLst/>
          </a:prstGeom>
          <a:solidFill>
            <a:srgbClr val="793C11">
              <a:lumMod val="20000"/>
              <a:lumOff val="80000"/>
            </a:srgbClr>
          </a:solidFill>
          <a:ln w="25400" cap="flat" cmpd="sng" algn="ctr">
            <a:solidFill>
              <a:srgbClr val="86C63F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Nêu tên các bệnh liên quan đến dinh dưỡng mà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em biết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9F27110-0DC4-764D-150D-DFD01D2B9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6" y="3047083"/>
            <a:ext cx="4429781" cy="2628914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E53C97E5-7B3A-29E1-9F72-7AE2A3A696C3}"/>
              </a:ext>
            </a:extLst>
          </p:cNvPr>
          <p:cNvGrpSpPr/>
          <p:nvPr/>
        </p:nvGrpSpPr>
        <p:grpSpPr>
          <a:xfrm>
            <a:off x="5287460" y="3222147"/>
            <a:ext cx="1756702" cy="2278785"/>
            <a:chOff x="10367049" y="3493771"/>
            <a:chExt cx="2324301" cy="3193057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AE40C23F-7F6E-8EF5-71DB-55D5132D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7049" y="3493771"/>
              <a:ext cx="2324301" cy="3193057"/>
            </a:xfrm>
            <a:prstGeom prst="rect">
              <a:avLst/>
            </a:prstGeom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50442EF4-0C33-8BCF-7351-0CAB6DBA66EA}"/>
                </a:ext>
              </a:extLst>
            </p:cNvPr>
            <p:cNvSpPr/>
            <p:nvPr/>
          </p:nvSpPr>
          <p:spPr>
            <a:xfrm>
              <a:off x="12420600" y="4152115"/>
              <a:ext cx="270750" cy="2264560"/>
            </a:xfrm>
            <a:prstGeom prst="rect">
              <a:avLst/>
            </a:prstGeom>
            <a:solidFill>
              <a:srgbClr val="F4E4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8F3E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7" name="Picture 13">
            <a:extLst>
              <a:ext uri="{FF2B5EF4-FFF2-40B4-BE49-F238E27FC236}">
                <a16:creationId xmlns:a16="http://schemas.microsoft.com/office/drawing/2014/main" id="{6553AF96-2738-739C-CC67-2F3EBD4FE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89" y="3115429"/>
            <a:ext cx="2035007" cy="248973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0BB24AF-12FA-D8A9-39A1-5A83DF56E4AD}"/>
              </a:ext>
            </a:extLst>
          </p:cNvPr>
          <p:cNvSpPr/>
          <p:nvPr/>
        </p:nvSpPr>
        <p:spPr>
          <a:xfrm>
            <a:off x="1391226" y="5684776"/>
            <a:ext cx="258518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S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uy dinh dưỡng thấp còi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9B503E48-004F-7B70-55E5-FCB437BEF79B}"/>
              </a:ext>
            </a:extLst>
          </p:cNvPr>
          <p:cNvSpPr/>
          <p:nvPr/>
        </p:nvSpPr>
        <p:spPr>
          <a:xfrm>
            <a:off x="4754207" y="5684776"/>
            <a:ext cx="2823209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n-lt"/>
                <a:ea typeface="+mn-ea"/>
                <a:sym typeface="+mn-lt"/>
              </a:rPr>
              <a:t>Thừa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cân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béo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phì</a:t>
            </a:r>
            <a:endParaRPr lang="en-US" sz="2400" dirty="0">
              <a:latin typeface="+mn-lt"/>
              <a:ea typeface="+mn-ea"/>
              <a:sym typeface="+mn-lt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1230170-903C-6954-BA2E-73DC32132CE9}"/>
              </a:ext>
            </a:extLst>
          </p:cNvPr>
          <p:cNvSpPr/>
          <p:nvPr/>
        </p:nvSpPr>
        <p:spPr>
          <a:xfrm>
            <a:off x="8320559" y="5675997"/>
            <a:ext cx="3066865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n-lt"/>
                <a:ea typeface="+mn-ea"/>
                <a:sym typeface="+mn-lt"/>
              </a:rPr>
              <a:t>Thiếu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máu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thiếu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sắt</a:t>
            </a:r>
            <a:endParaRPr lang="en-US" sz="2400" dirty="0">
              <a:latin typeface="+mn-lt"/>
              <a:ea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2080FD8-90E5-727B-7EDF-71B31F15BF90}"/>
              </a:ext>
            </a:extLst>
          </p:cNvPr>
          <p:cNvGrpSpPr/>
          <p:nvPr/>
        </p:nvGrpSpPr>
        <p:grpSpPr>
          <a:xfrm>
            <a:off x="5345404" y="627465"/>
            <a:ext cx="2923364" cy="1033516"/>
            <a:chOff x="4953000" y="571501"/>
            <a:chExt cx="4385045" cy="1550274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09ED75D4-BC64-7EFE-B585-DDC8C79DD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571501"/>
              <a:ext cx="1550274" cy="1550274"/>
            </a:xfrm>
            <a:prstGeom prst="rect">
              <a:avLst/>
            </a:prstGeom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A6B93A3D-C416-47A9-1B61-941B0457C07B}"/>
                </a:ext>
              </a:extLst>
            </p:cNvPr>
            <p:cNvSpPr/>
            <p:nvPr/>
          </p:nvSpPr>
          <p:spPr>
            <a:xfrm>
              <a:off x="6413686" y="838806"/>
              <a:ext cx="2924359" cy="942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67" b="1" dirty="0">
                  <a:latin typeface="UTM Avo"/>
                  <a:ea typeface="+mn-ea"/>
                  <a:sym typeface="+mn-lt"/>
                </a:rPr>
                <a:t>“</a:t>
              </a:r>
              <a:r>
                <a:rPr lang="en-US" sz="2667" b="1" dirty="0" err="1">
                  <a:latin typeface="UTM Avo"/>
                  <a:ea typeface="+mn-ea"/>
                  <a:sym typeface="+mn-lt"/>
                </a:rPr>
                <a:t>Hái</a:t>
              </a:r>
              <a:r>
                <a:rPr lang="en-US" sz="2667" b="1" dirty="0">
                  <a:latin typeface="UTM Avo"/>
                  <a:ea typeface="+mn-ea"/>
                  <a:sym typeface="+mn-lt"/>
                </a:rPr>
                <a:t> </a:t>
              </a:r>
              <a:r>
                <a:rPr lang="en-US" sz="2667" b="1" dirty="0" err="1">
                  <a:latin typeface="UTM Avo"/>
                  <a:ea typeface="+mn-ea"/>
                  <a:sym typeface="+mn-lt"/>
                </a:rPr>
                <a:t>hoa</a:t>
              </a:r>
              <a:r>
                <a:rPr lang="en-US" sz="2667" b="1" dirty="0">
                  <a:latin typeface="UTM Avo"/>
                  <a:ea typeface="+mn-ea"/>
                  <a:sym typeface="+mn-lt"/>
                </a:rPr>
                <a:t>”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F796D0E-0621-C7BD-C9B8-39619216775C}"/>
              </a:ext>
            </a:extLst>
          </p:cNvPr>
          <p:cNvSpPr/>
          <p:nvPr/>
        </p:nvSpPr>
        <p:spPr>
          <a:xfrm>
            <a:off x="558800" y="1660981"/>
            <a:ext cx="8873809" cy="15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Bắt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thăm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để</a:t>
            </a:r>
            <a:r>
              <a:rPr lang="en-US" sz="2667" dirty="0">
                <a:latin typeface="UTM Avo"/>
                <a:ea typeface="+mn-ea"/>
                <a:sym typeface="+mn-lt"/>
              </a:rPr>
              <a:t> chia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sẻ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về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nội</a:t>
            </a:r>
            <a:r>
              <a:rPr lang="en-US" sz="2667" dirty="0">
                <a:latin typeface="UTM Avo"/>
                <a:ea typeface="+mn-ea"/>
                <a:sym typeface="+mn-lt"/>
              </a:rPr>
              <a:t> dung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của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những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cánh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hoa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err="1">
                <a:latin typeface="UTM Avo"/>
                <a:ea typeface="+mn-ea"/>
                <a:sym typeface="+mn-lt"/>
              </a:rPr>
              <a:t>dưới</a:t>
            </a:r>
            <a:r>
              <a:rPr lang="en-US" sz="2667">
                <a:latin typeface="UTM Avo"/>
                <a:ea typeface="+mn-ea"/>
                <a:sym typeface="+mn-lt"/>
              </a:rPr>
              <a:t> đây.</a:t>
            </a:r>
            <a:endParaRPr lang="en-US" sz="2667" dirty="0">
              <a:latin typeface="UTM Avo"/>
              <a:ea typeface="+mn-ea"/>
              <a:sym typeface="+mn-lt"/>
            </a:endParaRPr>
          </a:p>
        </p:txBody>
      </p:sp>
      <p:pic>
        <p:nvPicPr>
          <p:cNvPr id="6" name="Hình ảnh 5" descr="Ảnh có chứa văn bản, Phông chữ, ảnh chụp màn hình, vòng tròn&#10;&#10;Mô tả được tạo tự động">
            <a:extLst>
              <a:ext uri="{FF2B5EF4-FFF2-40B4-BE49-F238E27FC236}">
                <a16:creationId xmlns:a16="http://schemas.microsoft.com/office/drawing/2014/main" id="{E2F846BF-044A-EE32-B651-347232BC6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856" y="2010381"/>
            <a:ext cx="5180952" cy="4847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75C2B-2636-9762-E122-ACC41D547F2C}"/>
              </a:ext>
            </a:extLst>
          </p:cNvPr>
          <p:cNvSpPr/>
          <p:nvPr/>
        </p:nvSpPr>
        <p:spPr>
          <a:xfrm>
            <a:off x="1081341" y="1875984"/>
            <a:ext cx="123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Câu</a:t>
            </a:r>
            <a:r>
              <a:rPr lang="en-US" sz="2400" b="1" dirty="0">
                <a:latin typeface="+mn-lt"/>
                <a:ea typeface="+mn-ea"/>
                <a:sym typeface="+mn-lt"/>
              </a:rPr>
              <a:t> 1: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7800CC-C2E0-6FDF-0FDC-1EFFBA957354}"/>
              </a:ext>
            </a:extLst>
          </p:cNvPr>
          <p:cNvSpPr/>
          <p:nvPr/>
        </p:nvSpPr>
        <p:spPr>
          <a:xfrm>
            <a:off x="2634117" y="2400003"/>
            <a:ext cx="6133410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Các chất dinh dưỡng có trong thức 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51B3F9-AC81-9F8C-0AC1-D3082F81C048}"/>
              </a:ext>
            </a:extLst>
          </p:cNvPr>
          <p:cNvSpPr/>
          <p:nvPr/>
        </p:nvSpPr>
        <p:spPr>
          <a:xfrm>
            <a:off x="396034" y="3832290"/>
            <a:ext cx="2590800" cy="1621790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bột đường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B147EF-5850-7AD9-A03D-29630461FE05}"/>
              </a:ext>
            </a:extLst>
          </p:cNvPr>
          <p:cNvSpPr/>
          <p:nvPr/>
        </p:nvSpPr>
        <p:spPr>
          <a:xfrm>
            <a:off x="3208550" y="3832290"/>
            <a:ext cx="1708683" cy="1621790"/>
          </a:xfrm>
          <a:prstGeom prst="roundRect">
            <a:avLst/>
          </a:prstGeom>
          <a:solidFill>
            <a:srgbClr val="FF78B3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đạm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95CD79-4075-FED7-094E-97CB0B1C22A4}"/>
              </a:ext>
            </a:extLst>
          </p:cNvPr>
          <p:cNvSpPr/>
          <p:nvPr/>
        </p:nvSpPr>
        <p:spPr>
          <a:xfrm>
            <a:off x="5171233" y="3832290"/>
            <a:ext cx="1708683" cy="1621790"/>
          </a:xfrm>
          <a:prstGeom prst="roundRect">
            <a:avLst/>
          </a:prstGeom>
          <a:solidFill>
            <a:srgbClr val="99FF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béo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2A28BC-7AD1-BA6B-A6BE-79B1D0A64E0A}"/>
              </a:ext>
            </a:extLst>
          </p:cNvPr>
          <p:cNvSpPr/>
          <p:nvPr/>
        </p:nvSpPr>
        <p:spPr>
          <a:xfrm>
            <a:off x="7203233" y="3832290"/>
            <a:ext cx="2235200" cy="1621790"/>
          </a:xfrm>
          <a:prstGeom prst="round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400">
                <a:solidFill>
                  <a:srgbClr val="555555">
                    <a:lumMod val="50000"/>
                  </a:srgbClr>
                </a:solidFill>
                <a:latin typeface="+mn-lt"/>
                <a:ea typeface="+mn-ea"/>
                <a:sym typeface="+mn-lt"/>
              </a:rPr>
              <a:t>Vi-ta-min</a:t>
            </a:r>
            <a:endParaRPr lang="en-US" sz="2400" dirty="0">
              <a:solidFill>
                <a:srgbClr val="555555">
                  <a:lumMod val="50000"/>
                </a:srgb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7051AD07-856C-A29E-1A45-56CAC8704FD8}"/>
              </a:ext>
            </a:extLst>
          </p:cNvPr>
          <p:cNvSpPr/>
          <p:nvPr/>
        </p:nvSpPr>
        <p:spPr>
          <a:xfrm>
            <a:off x="9641633" y="3832290"/>
            <a:ext cx="2235200" cy="1621790"/>
          </a:xfrm>
          <a:prstGeom prst="round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400">
                <a:solidFill>
                  <a:srgbClr val="555555">
                    <a:lumMod val="50000"/>
                  </a:srgbClr>
                </a:solidFill>
                <a:latin typeface="+mn-lt"/>
                <a:ea typeface="+mn-ea"/>
                <a:sym typeface="+mn-lt"/>
              </a:rPr>
              <a:t>Chất khoáng</a:t>
            </a:r>
            <a:endParaRPr lang="en-US" sz="2400" dirty="0">
              <a:solidFill>
                <a:srgbClr val="555555">
                  <a:lumMod val="50000"/>
                </a:srgbClr>
              </a:solidFill>
              <a:latin typeface="+mn-lt"/>
              <a:ea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486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335F3FF-15D0-38EB-F545-7BDECF3E432A}"/>
              </a:ext>
            </a:extLst>
          </p:cNvPr>
          <p:cNvSpPr/>
          <p:nvPr/>
        </p:nvSpPr>
        <p:spPr>
          <a:xfrm>
            <a:off x="579191" y="1617980"/>
            <a:ext cx="8493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Câu</a:t>
            </a:r>
            <a:r>
              <a:rPr lang="en-US" sz="2400" b="1" dirty="0">
                <a:latin typeface="+mn-lt"/>
                <a:ea typeface="+mn-ea"/>
                <a:sym typeface="+mn-lt"/>
              </a:rPr>
              <a:t> 2: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Vai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trò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của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các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chất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dinh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dưỡng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đối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với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cơ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thể</a:t>
            </a:r>
            <a:r>
              <a:rPr lang="en-US" sz="2400" dirty="0">
                <a:latin typeface="+mn-lt"/>
                <a:ea typeface="+mn-ea"/>
                <a:sym typeface="+mn-lt"/>
              </a:rPr>
              <a:t>:</a:t>
            </a:r>
            <a:endParaRPr lang="en-US" sz="2400" b="1" dirty="0">
              <a:latin typeface="+mn-lt"/>
              <a:ea typeface="+mn-ea"/>
              <a:sym typeface="+mn-lt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F55BB945-DC3B-72D7-1E99-C915717C34BB}"/>
              </a:ext>
            </a:extLst>
          </p:cNvPr>
          <p:cNvGrpSpPr/>
          <p:nvPr/>
        </p:nvGrpSpPr>
        <p:grpSpPr>
          <a:xfrm>
            <a:off x="738388" y="2376916"/>
            <a:ext cx="4493236" cy="2395627"/>
            <a:chOff x="1413207" y="5815717"/>
            <a:chExt cx="6739854" cy="3980809"/>
          </a:xfrm>
        </p:grpSpPr>
        <p:sp>
          <p:nvSpPr>
            <p:cNvPr id="4" name="Rounded Rectangle 11">
              <a:extLst>
                <a:ext uri="{FF2B5EF4-FFF2-40B4-BE49-F238E27FC236}">
                  <a16:creationId xmlns:a16="http://schemas.microsoft.com/office/drawing/2014/main" id="{2E5114AF-60CA-9F38-FBFD-3806EC1FD23B}"/>
                </a:ext>
              </a:extLst>
            </p:cNvPr>
            <p:cNvSpPr/>
            <p:nvPr/>
          </p:nvSpPr>
          <p:spPr>
            <a:xfrm>
              <a:off x="1413207" y="6521088"/>
              <a:ext cx="6739854" cy="3275438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bột đường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ung cấp năng lượng cho mọi hoạt động của cơ thể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DA26A3E2-3AF3-E68F-A956-74DE5F643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3930128" y="5815717"/>
              <a:ext cx="1706013" cy="1514294"/>
            </a:xfrm>
            <a:prstGeom prst="rect">
              <a:avLst/>
            </a:prstGeom>
          </p:spPr>
        </p:pic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3A551035-5661-FD62-58EE-AE20E19B5022}"/>
              </a:ext>
            </a:extLst>
          </p:cNvPr>
          <p:cNvGrpSpPr/>
          <p:nvPr/>
        </p:nvGrpSpPr>
        <p:grpSpPr>
          <a:xfrm>
            <a:off x="6245289" y="1971323"/>
            <a:ext cx="5653866" cy="2808403"/>
            <a:chOff x="41606" y="5572475"/>
            <a:chExt cx="8480799" cy="4666719"/>
          </a:xfrm>
        </p:grpSpPr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2ACC6146-45D1-6A8A-BCEF-3128658902F0}"/>
                </a:ext>
              </a:extLst>
            </p:cNvPr>
            <p:cNvSpPr/>
            <p:nvPr/>
          </p:nvSpPr>
          <p:spPr>
            <a:xfrm>
              <a:off x="41606" y="6521088"/>
              <a:ext cx="8480799" cy="3718106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đạm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hành phần cấu tạo, xây dựng cơ thể và tham gia vào hầu hết các hoạt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động sống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68F85127-B830-2420-EE1A-FAB0EAD24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3743698" y="5572475"/>
              <a:ext cx="1706013" cy="151429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D3D389-D7EA-BAE3-0127-731FD3C65AB3}"/>
              </a:ext>
            </a:extLst>
          </p:cNvPr>
          <p:cNvGrpSpPr/>
          <p:nvPr/>
        </p:nvGrpSpPr>
        <p:grpSpPr>
          <a:xfrm>
            <a:off x="1774406" y="4513869"/>
            <a:ext cx="8015143" cy="2188196"/>
            <a:chOff x="1473213" y="5315795"/>
            <a:chExt cx="12022715" cy="3636122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B619612B-B69D-82D6-4688-8371316DC5B9}"/>
                </a:ext>
              </a:extLst>
            </p:cNvPr>
            <p:cNvSpPr/>
            <p:nvPr/>
          </p:nvSpPr>
          <p:spPr>
            <a:xfrm>
              <a:off x="1473213" y="6175471"/>
              <a:ext cx="12022715" cy="2776446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Vitamin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ần cho hoạt động sống và giúp cho cơ thể phòng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tránh bệnh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A3748E32-00D0-D52B-9A6B-8590302F4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6659040" y="5315795"/>
              <a:ext cx="1706013" cy="15142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45809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FD7507-40CA-5154-2806-CBC0ABD6E0C8}"/>
              </a:ext>
            </a:extLst>
          </p:cNvPr>
          <p:cNvGrpSpPr/>
          <p:nvPr/>
        </p:nvGrpSpPr>
        <p:grpSpPr>
          <a:xfrm>
            <a:off x="516467" y="1515544"/>
            <a:ext cx="7298268" cy="2790855"/>
            <a:chOff x="41607" y="5630066"/>
            <a:chExt cx="10947402" cy="482867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DDD2F11-B90C-B443-7C19-D18FC24835DF}"/>
                </a:ext>
              </a:extLst>
            </p:cNvPr>
            <p:cNvSpPr/>
            <p:nvPr/>
          </p:nvSpPr>
          <p:spPr>
            <a:xfrm>
              <a:off x="41607" y="6521088"/>
              <a:ext cx="10947402" cy="3937652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béo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ham gia vào cấu tạo cơ thể, dự trữ và cung cấp năng lượng, giúp hòa tan một số vitamin (A, D, E,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K)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D8EEE0-9352-0F2A-9FF7-7495FAD7E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4662301" y="5630066"/>
              <a:ext cx="1706013" cy="15142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C40D54-1D61-B703-BE18-5A6572575BC2}"/>
              </a:ext>
            </a:extLst>
          </p:cNvPr>
          <p:cNvGrpSpPr/>
          <p:nvPr/>
        </p:nvGrpSpPr>
        <p:grpSpPr>
          <a:xfrm>
            <a:off x="3877736" y="4306399"/>
            <a:ext cx="7922378" cy="2451659"/>
            <a:chOff x="-3120689" y="5763938"/>
            <a:chExt cx="11883568" cy="469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586AAC9-A256-3164-C792-8AE1FE49B70F}"/>
                </a:ext>
              </a:extLst>
            </p:cNvPr>
            <p:cNvSpPr/>
            <p:nvPr/>
          </p:nvSpPr>
          <p:spPr>
            <a:xfrm>
              <a:off x="-3120689" y="6521088"/>
              <a:ext cx="11883568" cy="3937652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khoáng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ần cho cơ thể hoạt động và phòng tránh bệnh. Một số chất khoáng tham gia vào cấu tạo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cơ thể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75B3BD-22E9-BCF1-3D88-105313943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2152662" y="5763938"/>
              <a:ext cx="1452465" cy="15142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58181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7DEF6-D09B-1986-5EFC-D6B8B6CE35FB}"/>
              </a:ext>
            </a:extLst>
          </p:cNvPr>
          <p:cNvSpPr/>
          <p:nvPr/>
        </p:nvSpPr>
        <p:spPr>
          <a:xfrm>
            <a:off x="1113711" y="1722467"/>
            <a:ext cx="13195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+mj-lt"/>
                <a:ea typeface="+mn-ea"/>
                <a:sym typeface="+mn-lt"/>
              </a:rPr>
              <a:t> 3: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FF3A2-DF0B-DADA-7CEF-8AD22AEC8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464" flipH="1">
            <a:off x="1152552" y="2345550"/>
            <a:ext cx="853997" cy="927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4263B8-9E73-E8FE-04D7-4C24EB440E75}"/>
              </a:ext>
            </a:extLst>
          </p:cNvPr>
          <p:cNvSpPr/>
          <p:nvPr/>
        </p:nvSpPr>
        <p:spPr>
          <a:xfrm>
            <a:off x="2361576" y="1619961"/>
            <a:ext cx="8799095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Thức ăn khác nhau chứa năng lượng và các chất dinh dưỡng 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khác nhau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920C94-315B-3CF5-7D7C-2EE894259DA1}"/>
              </a:ext>
            </a:extLst>
          </p:cNvPr>
          <p:cNvSpPr/>
          <p:nvPr/>
        </p:nvSpPr>
        <p:spPr>
          <a:xfrm>
            <a:off x="5409576" y="3001002"/>
            <a:ext cx="1000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Ví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+mn-ea"/>
                <a:sym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dụ</a:t>
            </a:r>
            <a:endParaRPr lang="en-US" sz="2400" b="1" dirty="0">
              <a:solidFill>
                <a:schemeClr val="tx1"/>
              </a:solidFill>
              <a:latin typeface="+mj-lt"/>
              <a:ea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DC2E2-CF2C-B10F-E48E-562E711BC0C3}"/>
              </a:ext>
            </a:extLst>
          </p:cNvPr>
          <p:cNvSpPr/>
          <p:nvPr/>
        </p:nvSpPr>
        <p:spPr>
          <a:xfrm>
            <a:off x="1113711" y="3636005"/>
            <a:ext cx="8560424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100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gạo tẻ sẽ cung cấp 344 kcal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76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đường bột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đạm, 1g chất béo, ít hơn 1g can-xi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100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súp lơ xanh sẽ cung cấp 26 kcal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3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bột đường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3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đạm,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béo,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can-xi và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vi-ta-min 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A66C71-A39D-03BB-1537-7BD5F0F20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863" y="4265153"/>
            <a:ext cx="2123137" cy="2237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87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PROJECT_OPEN" val="0"/>
  <p:tag name="ARTICULATE_SLIDE_THUMBNAIL_REFRESH" val="1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162</TotalTime>
  <Words>1317</Words>
  <Application>Microsoft Office PowerPoint</Application>
  <PresentationFormat>Widescreen</PresentationFormat>
  <Paragraphs>109</Paragraphs>
  <Slides>26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UTM Avo</vt:lpstr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Thuynt</cp:lastModifiedBy>
  <cp:revision>37</cp:revision>
  <dcterms:modified xsi:type="dcterms:W3CDTF">2024-02-20T01:46:08Z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