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7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79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5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2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3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6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48AF-24D6-422A-ACF1-7994C03EAEB8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A9BAE-7C87-4AE3-9B00-33E7796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5.wdp"/><Relationship Id="rId18" Type="http://schemas.openxmlformats.org/officeDocument/2006/relationships/image" Target="../media/image8.png"/><Relationship Id="rId26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microsoft.com/office/2007/relationships/hdphoto" Target="../media/hdphoto4.wdp"/><Relationship Id="rId24" Type="http://schemas.openxmlformats.org/officeDocument/2006/relationships/image" Target="../media/image11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microsoft.com/office/2007/relationships/hdphoto" Target="../media/hdphoto8.wdp"/><Relationship Id="rId31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microsoft.com/office/2007/relationships/hdphoto" Target="../media/hdphoto3.wdp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microsoft.com/office/2007/relationships/hdphoto" Target="../media/hdphoto12.wdp"/><Relationship Id="rId30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slide" Target="slide4.xml"/><Relationship Id="rId26" Type="http://schemas.openxmlformats.org/officeDocument/2006/relationships/image" Target="../media/image11.png"/><Relationship Id="rId39" Type="http://schemas.openxmlformats.org/officeDocument/2006/relationships/image" Target="../media/image33.png"/><Relationship Id="rId21" Type="http://schemas.openxmlformats.org/officeDocument/2006/relationships/image" Target="../media/image8.png"/><Relationship Id="rId34" Type="http://schemas.openxmlformats.org/officeDocument/2006/relationships/image" Target="../media/image30.png"/><Relationship Id="rId42" Type="http://schemas.microsoft.com/office/2007/relationships/hdphoto" Target="../media/hdphoto26.wdp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6" Type="http://schemas.microsoft.com/office/2007/relationships/hdphoto" Target="../media/hdphoto9.wdp"/><Relationship Id="rId29" Type="http://schemas.microsoft.com/office/2007/relationships/hdphoto" Target="../media/hdphoto2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23.png"/><Relationship Id="rId24" Type="http://schemas.openxmlformats.org/officeDocument/2006/relationships/image" Target="../media/image27.png"/><Relationship Id="rId32" Type="http://schemas.openxmlformats.org/officeDocument/2006/relationships/image" Target="../media/image12.png"/><Relationship Id="rId37" Type="http://schemas.openxmlformats.org/officeDocument/2006/relationships/image" Target="../media/image32.png"/><Relationship Id="rId40" Type="http://schemas.microsoft.com/office/2007/relationships/hdphoto" Target="../media/hdphoto25.wdp"/><Relationship Id="rId45" Type="http://schemas.openxmlformats.org/officeDocument/2006/relationships/image" Target="../media/image36.png"/><Relationship Id="rId5" Type="http://schemas.openxmlformats.org/officeDocument/2006/relationships/image" Target="../media/image20.png"/><Relationship Id="rId15" Type="http://schemas.openxmlformats.org/officeDocument/2006/relationships/image" Target="../media/image9.png"/><Relationship Id="rId23" Type="http://schemas.openxmlformats.org/officeDocument/2006/relationships/slide" Target="slide5.xml"/><Relationship Id="rId28" Type="http://schemas.openxmlformats.org/officeDocument/2006/relationships/image" Target="../media/image28.png"/><Relationship Id="rId36" Type="http://schemas.microsoft.com/office/2007/relationships/hdphoto" Target="../media/hdphoto23.wdp"/><Relationship Id="rId10" Type="http://schemas.microsoft.com/office/2007/relationships/hdphoto" Target="../media/hdphoto18.wdp"/><Relationship Id="rId19" Type="http://schemas.openxmlformats.org/officeDocument/2006/relationships/image" Target="../media/image26.png"/><Relationship Id="rId31" Type="http://schemas.microsoft.com/office/2007/relationships/hdphoto" Target="../media/hdphoto22.wdp"/><Relationship Id="rId44" Type="http://schemas.microsoft.com/office/2007/relationships/hdphoto" Target="../media/hdphoto27.wdp"/><Relationship Id="rId4" Type="http://schemas.microsoft.com/office/2007/relationships/hdphoto" Target="../media/hdphoto15.wdp"/><Relationship Id="rId9" Type="http://schemas.openxmlformats.org/officeDocument/2006/relationships/image" Target="../media/image22.png"/><Relationship Id="rId14" Type="http://schemas.openxmlformats.org/officeDocument/2006/relationships/slide" Target="slide2.xml"/><Relationship Id="rId22" Type="http://schemas.microsoft.com/office/2007/relationships/hdphoto" Target="../media/hdphoto8.wdp"/><Relationship Id="rId27" Type="http://schemas.microsoft.com/office/2007/relationships/hdphoto" Target="../media/hdphoto11.wdp"/><Relationship Id="rId30" Type="http://schemas.openxmlformats.org/officeDocument/2006/relationships/image" Target="../media/image29.png"/><Relationship Id="rId35" Type="http://schemas.openxmlformats.org/officeDocument/2006/relationships/image" Target="../media/image31.png"/><Relationship Id="rId43" Type="http://schemas.openxmlformats.org/officeDocument/2006/relationships/image" Target="../media/image35.png"/><Relationship Id="rId8" Type="http://schemas.microsoft.com/office/2007/relationships/hdphoto" Target="../media/hdphoto17.wdp"/><Relationship Id="rId3" Type="http://schemas.openxmlformats.org/officeDocument/2006/relationships/image" Target="../media/image19.png"/><Relationship Id="rId12" Type="http://schemas.microsoft.com/office/2007/relationships/hdphoto" Target="../media/hdphoto19.wdp"/><Relationship Id="rId17" Type="http://schemas.openxmlformats.org/officeDocument/2006/relationships/image" Target="../media/image25.png"/><Relationship Id="rId25" Type="http://schemas.microsoft.com/office/2007/relationships/hdphoto" Target="../media/hdphoto20.wdp"/><Relationship Id="rId33" Type="http://schemas.microsoft.com/office/2007/relationships/hdphoto" Target="../media/hdphoto12.wdp"/><Relationship Id="rId38" Type="http://schemas.microsoft.com/office/2007/relationships/hdphoto" Target="../media/hdphoto24.wdp"/><Relationship Id="rId46" Type="http://schemas.microsoft.com/office/2007/relationships/hdphoto" Target="../media/hdphoto28.wdp"/><Relationship Id="rId20" Type="http://schemas.openxmlformats.org/officeDocument/2006/relationships/slide" Target="slide3.xml"/><Relationship Id="rId41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9309ac64-8288-4ea0-aa2f-061f9418d41f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0"/>
            <a:ext cx="12208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Lam tac\tải xuốn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46600"/>
            <a:ext cx="1295400" cy="15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636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5330826"/>
            <a:ext cx="2383137" cy="80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0826"/>
            <a:ext cx="1016000" cy="67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0826"/>
            <a:ext cx="1422400" cy="9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37335" y="5295127"/>
            <a:ext cx="1219200" cy="74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80603"/>
            <a:ext cx="1966643" cy="350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9855992" y="3830552"/>
            <a:ext cx="2447745" cy="369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9133" l="4950" r="90900">
                        <a14:backgroundMark x1="50900" y1="25867" x2="52200" y2="26400"/>
                        <a14:backgroundMark x1="63000" y1="48667" x2="62200" y2="49333"/>
                        <a14:backgroundMark x1="64800" y1="41467" x2="63600" y2="42000"/>
                        <a14:backgroundMark x1="71800" y1="48933" x2="72300" y2="50000"/>
                        <a14:backgroundMark x1="59500" y1="61467" x2="58500" y2="62800"/>
                        <a14:backgroundMark x1="39700" y1="48800" x2="39700" y2="49867"/>
                        <a14:backgroundMark x1="38400" y1="51600" x2="38000" y2="51867"/>
                        <a14:backgroundMark x1="46700" y1="53600" x2="47200" y2="54933"/>
                        <a14:backgroundMark x1="53100" y1="35333" x2="53100" y2="35867"/>
                        <a14:backgroundMark x1="71700" y1="45733" x2="71200" y2="46133"/>
                        <a14:backgroundMark x1="74600" y1="44267" x2="74000" y2="44800"/>
                        <a14:backgroundMark x1="77200" y1="49200" x2="77300" y2="49867"/>
                        <a14:backgroundMark x1="19800" y1="50133" x2="20500" y2="50400"/>
                        <a14:backgroundMark x1="22000" y1="47333" x2="22700" y2="47333"/>
                        <a14:backgroundMark x1="21100" y1="56800" x2="21100" y2="57333"/>
                        <a14:backgroundMark x1="23300" y1="34400" x2="23500" y2="35067"/>
                        <a14:backgroundMark x1="53500" y1="42667" x2="53600" y2="43467"/>
                        <a14:backgroundMark x1="66300" y1="23200" x2="67600" y2="23867"/>
                        <a14:backgroundMark x1="73400" y1="58400" x2="73500" y2="58800"/>
                      </a14:backgroundRemoval>
                    </a14:imgEffect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689599" y="-2260599"/>
            <a:ext cx="12375769" cy="1099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2" y="-133651"/>
            <a:ext cx="1219199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ình ảnh có liên qua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846623" y="3244817"/>
            <a:ext cx="1354183" cy="13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8" y="-838200"/>
            <a:ext cx="3474503" cy="34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565" y="1305004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defTabSz="1219170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22" y="2746046"/>
            <a:ext cx="1536257" cy="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8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73"/>
            <a:ext cx="11277600" cy="68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570435"/>
            <a:ext cx="833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khỉ</a:t>
            </a:r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219170"/>
            <a:r>
              <a:rPr lang="en-US" sz="4800" b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chặn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</a:p>
          <a:p>
            <a:pPr algn="ctr" defTabSz="1219170"/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48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tặc</a:t>
            </a:r>
            <a:endParaRPr lang="en-US" sz="4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0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\Desktop\Lam tac\tải xuố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6800" y="4076896"/>
            <a:ext cx="1016000" cy="128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Lam tac\800px_COLOURBOX9774185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59011" y="4708885"/>
            <a:ext cx="2235200" cy="57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0" y="4708885"/>
            <a:ext cx="1392768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Lam tac\800px_COLOURBOX9774185 (4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580">
            <a:off x="641530" y="5170075"/>
            <a:ext cx="1455492" cy="49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C:\Users\ADMIN\Desktop\Lam tac\800px_COLOURBOX977418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23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94211" y="4954731"/>
            <a:ext cx="1326243" cy="9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ADMIN\Desktop\Lam tac\tree-576145_960_72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1" y="5156200"/>
            <a:ext cx="791633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98783" y="4338351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ADMIN\Desktop\Untitleda (2)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2006600"/>
            <a:ext cx="5452533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ADMIN\Desktop\Picture1a (2)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3" y="4121206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C:\Users\ADMIN\Desktop\Lam tac\il_570xN.938660066_slvo.jp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6400" y="4316605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75236" y="5228743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:\Users\ADMIN\Desktop\Tai nguyen thiet ke tro choi\Giai cuu rung xanh\playful-wild-monkeys_1308-2930 (4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9" y="-159051"/>
            <a:ext cx="1262592" cy="175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ADMIN\Desktop\Tai nguyen thiet ke tro choi\Giai cuu rung xanh\scimmia-del-fumetto-31653934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1875" y1="25791" x2="17750" y2="43845"/>
                        <a14:foregroundMark x1="39625" y1="23329" x2="31750" y2="45369"/>
                        <a14:foregroundMark x1="29750" y1="24385" x2="28625" y2="40914"/>
                        <a14:foregroundMark x1="14625" y1="28722" x2="19250" y2="40445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793">
            <a:off x="2769429" y="715127"/>
            <a:ext cx="1063888" cy="11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ình ảnh có liên qua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14088" y1="17556" x2="2210" y2="22889"/>
                        <a14:foregroundMark x1="22376" y1="11778" x2="27624" y2="14444"/>
                        <a14:foregroundMark x1="33149" y1="4667" x2="33978" y2="10000"/>
                        <a14:foregroundMark x1="35083" y1="21333" x2="38398" y2="26667"/>
                        <a14:foregroundMark x1="81215" y1="8000" x2="83149" y2="14444"/>
                        <a14:foregroundMark x1="92541" y1="12444" x2="98619" y2="14667"/>
                        <a14:foregroundMark x1="98895" y1="19778" x2="96961" y2="21556"/>
                        <a14:foregroundMark x1="88398" y1="21556" x2="90608" y2="24667"/>
                        <a14:foregroundMark x1="82873" y1="26889" x2="84807" y2="31556"/>
                        <a14:backgroundMark x1="46409" y1="26667" x2="47514" y2="27778"/>
                        <a14:backgroundMark x1="35359" y1="55778" x2="33978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92671">
            <a:off x="7590614" y="-404789"/>
            <a:ext cx="1421479" cy="1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ình ảnh có liên quan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688">
                        <a14:foregroundMark x1="22813" y1="35938" x2="26563" y2="52188"/>
                        <a14:foregroundMark x1="34063" y1="19375" x2="37813" y2="46875"/>
                        <a14:foregroundMark x1="30000" y1="28125" x2="35938" y2="44063"/>
                        <a14:foregroundMark x1="32813" y1="25938" x2="33750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128945" y="478727"/>
            <a:ext cx="1114368" cy="108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Kết quả hình ảnh cho monkey cartoon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9789494" y="936409"/>
            <a:ext cx="1346325" cy="13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ết quả hình ảnh cho pineapple cartoon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073" y="1267405"/>
            <a:ext cx="1105583" cy="116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ình ảnh có liên quan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493" y="1782883"/>
            <a:ext cx="667439" cy="80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3" y="308680"/>
            <a:ext cx="749899" cy="97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ình ảnh có liên quan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2" y="1309928"/>
            <a:ext cx="643467" cy="7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Kết quả hình ảnh cho durian cartoon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100000" l="0" r="100000">
                        <a14:foregroundMark x1="24000" y1="4621" x2="31846" y2="21209"/>
                        <a14:foregroundMark x1="28462" y1="3791" x2="34308" y2="17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353" y="2176816"/>
            <a:ext cx="705331" cy="91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86" y="366508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DMIN\Desktop\Lam tac\lumberjack-lean-on-the-wood-log-vector-778032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1944" l="0" r="100000">
                        <a14:foregroundMark x1="43460" y1="12500" x2="39782" y2="19444"/>
                        <a14:foregroundMark x1="45913" y1="32778" x2="44278" y2="413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-524716" y="5632318"/>
            <a:ext cx="1940984" cy="29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81" y="3862274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esktop\Lam tac\il_570xN.938660066_slv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98421">
                        <a14:foregroundMark x1="75965" y1="14147" x2="87193" y2="14147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7892" flipH="1">
            <a:off x="2540499" y="5980671"/>
            <a:ext cx="1473200" cy="27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537" y="3765550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Picture1a (2)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5865671" y="5629330"/>
            <a:ext cx="2080684" cy="301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ADMIN\Desktop\Picture1.png"/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4813301"/>
            <a:ext cx="21717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93868" l="0" r="100000">
                        <a14:backgroundMark x1="34375" y1="82830" x2="30250" y2="82830"/>
                        <a14:backgroundMark x1="43250" y1="81698" x2="37000" y2="82830"/>
                        <a14:backgroundMark x1="69750" y1="79717" x2="77625" y2="77358"/>
                        <a14:backgroundMark x1="44250" y1="6226" x2="12500" y2="13679"/>
                        <a14:backgroundMark x1="51000" y1="7358" x2="7250" y2="26981"/>
                        <a14:backgroundMark x1="93250" y1="3396" x2="99000" y2="7358"/>
                        <a14:backgroundMark x1="96375" y1="23113" x2="84875" y2="73019"/>
                        <a14:backgroundMark x1="6250" y1="68302" x2="13500" y2="87925"/>
                        <a14:backgroundMark x1="30750" y1="63585" x2="10375" y2="86038"/>
                        <a14:backgroundMark x1="77125" y1="91132" x2="92750" y2="8405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8383940" y="6188862"/>
            <a:ext cx="1320800" cy="184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Lam tac\e7f4c27d556f238339f9337509756439--lumberjacks-vectors.jpg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99429" l="0" r="98475">
                        <a14:foregroundMark x1="17797" y1="71714" x2="15085" y2="80000"/>
                        <a14:foregroundMark x1="47627" y1="13714" x2="51017" y2="20286"/>
                        <a14:foregroundMark x1="56441" y1="13714" x2="56441" y2="2028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92405">
            <a:off x="9668444" y="6053952"/>
            <a:ext cx="2387963" cy="283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19200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1</a:t>
            </a:r>
          </a:p>
        </p:txBody>
      </p:sp>
      <p:sp>
        <p:nvSpPr>
          <p:cNvPr id="40" name="Oval 39"/>
          <p:cNvSpPr/>
          <p:nvPr/>
        </p:nvSpPr>
        <p:spPr>
          <a:xfrm>
            <a:off x="3376663" y="37338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6495117" y="3780971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8229600" y="4559300"/>
            <a:ext cx="581491" cy="508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srgbClr val="006600"/>
                </a:solidFill>
                <a:latin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3595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226 0.4728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0.00521 0.2848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0.00173 0.3342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087 0.53395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3149600" y="1391047"/>
            <a:ext cx="589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9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946400" y="1492647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91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3600" y="1492647"/>
            <a:ext cx="772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chẫm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vang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4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Lam tac\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127000"/>
            <a:ext cx="122936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438400" y="840200"/>
            <a:ext cx="711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 gì nho nhỏ</a:t>
            </a:r>
          </a:p>
          <a:p>
            <a:pPr algn="ctr" defTabSz="1219170"/>
            <a:r>
              <a:rPr lang="en-US" sz="32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trắng, ngoài vàng</a:t>
            </a:r>
          </a:p>
          <a:p>
            <a:pPr algn="ctr" defTabSz="1219170"/>
            <a:r>
              <a:rPr lang="en-US" sz="32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Say, giã, giần, sang</a:t>
            </a:r>
          </a:p>
          <a:p>
            <a:pPr algn="ctr" defTabSz="1219170"/>
            <a:r>
              <a:rPr lang="en-US" sz="32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Nấu thành cơm dẻo ?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 thóc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esktop\Tai nguyen thiet ke tro choi\Bảng gỗ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353" y="5969000"/>
            <a:ext cx="1691103" cy="71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22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2024-05-06T02:21:04Z</dcterms:created>
  <dcterms:modified xsi:type="dcterms:W3CDTF">2024-05-06T02:21:41Z</dcterms:modified>
</cp:coreProperties>
</file>