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662" r:id="rId4"/>
    <p:sldId id="661" r:id="rId5"/>
    <p:sldId id="262" r:id="rId6"/>
    <p:sldId id="66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1E2C9-BE00-406F-BB82-1E2E1953F2D3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9BD6-0082-4DE3-8ADF-14517361DD5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EB66D9-A94C-7806-8A14-2E54610FD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697CBF4-4BC0-E551-3C5A-C9C799EAD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054D896-57C1-42DF-CEC5-72D943DB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27B9F20-3DAC-9FDF-3EFD-9CF659CF0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F28844-C2C9-DBA1-26BC-D10C94E9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1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78F2EB-ED97-64B7-61F0-D583099B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E85A3FC-7B3E-56BA-1EE2-5E7E9824C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CC59A1-4039-CB9F-08A1-4465742E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9E7DB0A-8E1B-8C3B-6E1B-FBAB1570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261FE6-CD03-3CC8-EDA0-CD1E7B6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648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8C43092-863E-6D79-7849-D9E2C9CC0F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93C4A21-2C99-5A70-06EE-5D39D6AC1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94FB8CD-1C03-07DA-8E8B-DC56972B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265FD3D-7364-EBE7-C9E3-6DDD466A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1C5A5B-91CF-BBC8-818A-C8B2F872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13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B1D141-7CD5-3181-635C-B9A16ADB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704390-CC3D-2E22-A3B3-56C44F664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DE66A4-3421-2236-1E45-8844A905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1F4646-D1FA-2F73-AFED-85233C07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65C3580-1BA8-F215-DD71-B4F6E8A7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91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95FD17-1921-C3F8-BFEA-6CFF2CAB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3018B5-49E6-BF24-BC34-C96B44364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00D71DA-CE98-63FE-1C49-46B45AD3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E8C534-0B69-398B-0409-04AEC954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6FD57F-30D1-DEEF-6404-DEF60D7A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477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31EF6-0AB9-C126-EFED-EDBBE960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AB298FE-3145-5DCD-ECBC-A5DB726C2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4B93D89-AE84-C31C-B4E1-8D59D1D0B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0A25BE6-A6B7-5521-E105-0B5A0FB7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EAD944B-D3F5-7EAC-32D4-0E86AA73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CA8F5BB-F746-D23C-DFA6-91325CF2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6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AE8D6C-8EEF-6ECC-A417-65DEC029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163464-F0CC-863B-8F4D-9497363B7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6B4443A-0714-6C94-A40A-07D7914F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D388799-8EE6-9946-0D6F-666AA4769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8079B23-C785-D8AA-EBCD-706CA28A7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AA48772-EC21-9A03-1BD7-2FA321B3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2938E7E-2961-B6D9-662F-64D2F9B0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4B9236-7073-B09F-65AB-20362485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84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D5A1C8-AF52-8B1C-6462-886848282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C94B625-2A31-DA51-F6C1-13FB3A8E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77F3C46-55B1-D768-E21A-3636D6CB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744F945-16F4-D8ED-D862-9A782868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30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3AFFF7D-C6D3-1B20-A274-6763841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0A9A39F-AC0F-6E60-C94B-E18BB125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0A74429-AD25-88B3-9E36-6B1A59D3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50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0F9FAC-AE10-A174-4442-6434A8F7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0A7396-965F-FB48-5692-B44E963C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C2F6873-88A6-2ADA-33A2-539C95CC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6AFDD0E-8BDF-44E3-DB99-A78A57BDC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564D40F-D0B7-5FF4-1FB9-0CFCE2E1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72E0BEE-AC2B-C5AD-883E-CC6D02D1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7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7CF81B-F580-8561-2634-F7CD81A5F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F68D43C-4D1A-AAEF-B375-CB16F7A64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3007355-21CF-518B-690E-5DD0BA3E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880A0D-74B9-B475-78D6-9C127F6F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A755D03-67AD-04F8-98D0-F1BD5765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D8334F-266B-4471-0752-143BE4CB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40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D56175F-DEA3-FDDC-DFB0-080FE50F4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9F3F90-EFC0-3D35-D1A6-9DA0EE5C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2824B20-1B23-1B61-5BCD-3A2720E91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29DE-0FBA-4DE0-8951-64088E658EA9}" type="datetimeFigureOut">
              <a:rPr lang="vi-VN" smtClean="0"/>
              <a:t>06/05/2024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AF9369-4D4A-822A-0FA5-41CEB296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331F553-3D4E-F8C0-5E3E-E12D562A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39549-6EEB-465E-932C-2E3FE237888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556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24DB73-D8E7-624F-65FC-CEA111FB6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C1CE702-A49D-56CB-E423-CA1658D74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6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28" y="345078"/>
            <a:ext cx="7521415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4006085" y="1531423"/>
            <a:ext cx="589556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306782" y="2782681"/>
            <a:ext cx="9351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53" y="6028852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3136624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682987" y="3652305"/>
            <a:ext cx="73747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en-US" altLang="zh-CN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2849526" y="5103985"/>
            <a:ext cx="5022883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88" y="776177"/>
            <a:ext cx="10015870" cy="432780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3689498" y="5103985"/>
            <a:ext cx="4182911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07" y="1198798"/>
            <a:ext cx="9633097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3530010" y="5225814"/>
            <a:ext cx="4342402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4997303"/>
            <a:ext cx="3552825" cy="103910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37" y="436418"/>
            <a:ext cx="10090782" cy="434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Màn hình rộng</PresentationFormat>
  <Paragraphs>13</Paragraphs>
  <Slides>6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 TRần</dc:creator>
  <cp:lastModifiedBy>Hùng TRần</cp:lastModifiedBy>
  <cp:revision>1</cp:revision>
  <dcterms:created xsi:type="dcterms:W3CDTF">2024-05-06T02:27:01Z</dcterms:created>
  <dcterms:modified xsi:type="dcterms:W3CDTF">2024-05-06T02:27:22Z</dcterms:modified>
</cp:coreProperties>
</file>