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48AF-24D6-422A-ACF1-7994C03EAEB8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9BAE-7C87-4AE3-9B00-33E7796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78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48AF-24D6-422A-ACF1-7994C03EAEB8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9BAE-7C87-4AE3-9B00-33E7796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79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48AF-24D6-422A-ACF1-7994C03EAEB8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9BAE-7C87-4AE3-9B00-33E7796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50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48AF-24D6-422A-ACF1-7994C03EAEB8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9BAE-7C87-4AE3-9B00-33E7796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21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48AF-24D6-422A-ACF1-7994C03EAEB8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9BAE-7C87-4AE3-9B00-33E7796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03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48AF-24D6-422A-ACF1-7994C03EAEB8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9BAE-7C87-4AE3-9B00-33E7796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48AF-24D6-422A-ACF1-7994C03EAEB8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9BAE-7C87-4AE3-9B00-33E7796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35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48AF-24D6-422A-ACF1-7994C03EAEB8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9BAE-7C87-4AE3-9B00-33E7796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09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48AF-24D6-422A-ACF1-7994C03EAEB8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9BAE-7C87-4AE3-9B00-33E7796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4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48AF-24D6-422A-ACF1-7994C03EAEB8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9BAE-7C87-4AE3-9B00-33E7796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62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48AF-24D6-422A-ACF1-7994C03EAEB8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A9BAE-7C87-4AE3-9B00-33E7796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70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A48AF-24D6-422A-ACF1-7994C03EAEB8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A9BAE-7C87-4AE3-9B00-33E7796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oảnh khắc săn mồi của loài bói cá bông _ Kingfisher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0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3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2</cp:revision>
  <dcterms:created xsi:type="dcterms:W3CDTF">2024-05-06T02:21:04Z</dcterms:created>
  <dcterms:modified xsi:type="dcterms:W3CDTF">2024-05-06T02:30:16Z</dcterms:modified>
</cp:coreProperties>
</file>