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6" r:id="rId2"/>
    <p:sldId id="338" r:id="rId3"/>
    <p:sldId id="267" r:id="rId4"/>
    <p:sldId id="340" r:id="rId5"/>
    <p:sldId id="341" r:id="rId6"/>
    <p:sldId id="368" r:id="rId7"/>
    <p:sldId id="365" r:id="rId8"/>
    <p:sldId id="314" r:id="rId9"/>
    <p:sldId id="261" r:id="rId10"/>
    <p:sldId id="259" r:id="rId11"/>
    <p:sldId id="25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4CF1E-DE12-4711-B78D-83954D5BDF08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ADF0-5A50-4951-8640-0ACCC18C7D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67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672157-31A9-AEBD-8EAE-E7134410C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23B0C3-B948-720F-311C-BE17C9515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A49959-A3BC-9459-F8A9-0480FEDE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ECBF596-DF9E-A218-A610-AB474342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B81002-A84C-7A41-B3E4-7EADB2B3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8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B51541-C080-EA20-59B4-6CCF64EE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04FF988-9C9A-CA37-FC3A-90052C054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71DDD0-B2C3-F696-1131-74A73FF9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0CFC6AB-89DC-AA0F-2593-02B45D3F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C0262D-824C-0CF2-4825-CE5EE4C0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3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8DD4787-7879-EBDF-B283-956871A52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C0B92A-2CE7-0178-3AD8-D038DD098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5FCC20-9972-DA64-C146-D435BC6D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DF8EDD-800B-6DE4-49A8-ECAFBBF8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DCD1D0-8645-C4D6-7D1E-46721DCB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20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6D2701-34A1-D6E8-D433-DCB41C83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AFAE9F-B1B3-095B-BF61-9DCDE964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02206B-FB55-FD93-D5B1-E0DE09EF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95F6E6-ADAA-713E-6930-0BC93D9F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84CF54-7D94-9545-3B32-C7A7F0D4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03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28C9C4-0318-9BF3-2408-0F12DD60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32C752-B0EB-870F-ECBF-4746C05E7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5E4189-1CBE-8ED5-BA65-CA6A4998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B7C3BA-3B5E-9526-BE9C-B2CE339A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07D3A3-B954-2D01-BC37-A4B2A86A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42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2918C4-2449-1912-9EF5-FEACDDC4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61EA1F-7710-25B2-590F-9B0039403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5C82C-BA19-358A-47AC-56931E821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B0955B-40AB-E0FB-B3F1-8BD90EFF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2A243A-6E8F-F376-F614-AA7FB2EA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460FF2-0C3D-4078-2AF4-E866A3C9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51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32AB50-9C03-CD36-281A-00B9C608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360EBE-4933-79E3-79E3-B12D0FF86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6BB01C9-9AB4-8AB6-B598-CB4BCE5F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5C74AC7-AF53-9817-4A19-47BA33F6D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2ED5855-11D3-6104-9CBB-5EEB5C23C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297F1CD-CE36-4873-FF92-7FCF8543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D6410A8-DFD9-346B-6D70-59B8CC6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1BB98CB-F25A-0CBA-65BE-31DF41BA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53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1B367A-0FBB-4BE1-FEF5-BB815932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F26B7E9-DBD0-7EC0-0059-5CB09344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BD1ABE5-327F-8902-39BB-0D640C19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2ABB88-664D-309B-38D8-7234F89F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19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00844BB-40E6-16B0-4F0F-7D8DC0FC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E45B3B5-877F-2744-1677-CCD3A8BF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985DA4A-960E-1F6D-5664-E21BD732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45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1F6C57-73EC-4E44-CD63-314D75B3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13F2A0-E9A8-0DB7-BBE9-AFA31257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13CC212-99B9-2C1D-6250-7CD291641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DA158EB-5A7B-792F-07EE-269C6562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064E60-F149-E76E-A80B-052ACDE2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EDE8058-0B1F-29F2-8E5A-9CB72CCB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96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52028F-AE88-AE0B-1FA5-6B6D186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3AA1AE1-A262-8668-92A0-AA785C856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3C6294B-C0DC-9E53-C75D-A23934F95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CB3C1A8-4CA1-CAFB-9B3A-884E43C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2188C1E-257B-ED51-4523-745A56A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025D77-406B-E182-2786-5DDFD271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71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5658430-BA80-9E65-4EBE-48E6E67E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50D3557-105E-1EB7-3735-06B2A3D20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17BA18-02B8-192C-CE68-6424C2E05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B0F5-A8B0-4EA8-B9A0-33C8F7EE438E}" type="datetimeFigureOut">
              <a:rPr lang="vi-VN" smtClean="0"/>
              <a:t>03/12/2023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AEC727-2797-F7B7-7BA0-ABBAEBC74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FD6015-193E-BC8D-13E8-84101B356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99CA-D92F-4D3F-A7DF-7A2AFBD5CA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8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GIF"/><Relationship Id="rId3" Type="http://schemas.openxmlformats.org/officeDocument/2006/relationships/audio" Target="../media/audio11.wav"/><Relationship Id="rId7" Type="http://schemas.openxmlformats.org/officeDocument/2006/relationships/slide" Target="slide2.xml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audio" Target="../media/audio12.wav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6.wav"/><Relationship Id="rId11" Type="http://schemas.openxmlformats.org/officeDocument/2006/relationships/image" Target="../media/image7.gif"/><Relationship Id="rId5" Type="http://schemas.openxmlformats.org/officeDocument/2006/relationships/audio" Target="../media/audio2.wav"/><Relationship Id="rId10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.em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oleObject" Target="../embeddings/oleObject2.bin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0.wav"/><Relationship Id="rId9" Type="http://schemas.openxmlformats.org/officeDocument/2006/relationships/image" Target="../media/image11.gif"/><Relationship Id="rId1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2.jpeg"/><Relationship Id="rId5" Type="http://schemas.openxmlformats.org/officeDocument/2006/relationships/audio" Target="../media/audio2.wav"/><Relationship Id="rId10" Type="http://schemas.openxmlformats.org/officeDocument/2006/relationships/image" Target="../media/image1.emf"/><Relationship Id="rId4" Type="http://schemas.openxmlformats.org/officeDocument/2006/relationships/audio" Target="../media/audio10.wav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4579689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398271" y="1522449"/>
            <a:ext cx="3810457" cy="257538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Phép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tính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thích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hợp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với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tình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huống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</a:p>
            <a:p>
              <a:endParaRPr lang="en-US" altLang="vi-VN" sz="3200" b="1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323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62885" y="1216536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= 8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3 = 2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8 = 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48D7A02D-0AEA-421B-522F-1BE8780385CD}"/>
              </a:ext>
            </a:extLst>
          </p:cNvPr>
          <p:cNvGrpSpPr>
            <a:grpSpLocks/>
          </p:cNvGrpSpPr>
          <p:nvPr/>
        </p:nvGrpSpPr>
        <p:grpSpPr bwMode="auto">
          <a:xfrm>
            <a:off x="4080035" y="824127"/>
            <a:ext cx="4601501" cy="3423408"/>
            <a:chOff x="336" y="480"/>
            <a:chExt cx="2832" cy="2256"/>
          </a:xfrm>
        </p:grpSpPr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8E1F7FCC-91A5-2F20-7213-1F0C472DD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80"/>
              <a:ext cx="2832" cy="22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pic>
          <p:nvPicPr>
            <p:cNvPr id="46" name="Picture 10" descr="1">
              <a:extLst>
                <a:ext uri="{FF2B5EF4-FFF2-40B4-BE49-F238E27FC236}">
                  <a16:creationId xmlns:a16="http://schemas.microsoft.com/office/drawing/2014/main" id="{C508E29A-710E-107B-9D38-6F51B443F24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960"/>
              <a:ext cx="57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" descr="1">
              <a:extLst>
                <a:ext uri="{FF2B5EF4-FFF2-40B4-BE49-F238E27FC236}">
                  <a16:creationId xmlns:a16="http://schemas.microsoft.com/office/drawing/2014/main" id="{CA147D38-1541-B533-2C1C-88FAB71762E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576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0" descr="1">
              <a:extLst>
                <a:ext uri="{FF2B5EF4-FFF2-40B4-BE49-F238E27FC236}">
                  <a16:creationId xmlns:a16="http://schemas.microsoft.com/office/drawing/2014/main" id="{E2CFB149-591D-2E71-55BF-C14A63A4319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624"/>
              <a:ext cx="57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0" descr="1">
              <a:extLst>
                <a:ext uri="{FF2B5EF4-FFF2-40B4-BE49-F238E27FC236}">
                  <a16:creationId xmlns:a16="http://schemas.microsoft.com/office/drawing/2014/main" id="{09A0FB39-8A40-AA49-F4B5-36C2C13F0D8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6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0" descr="1">
              <a:extLst>
                <a:ext uri="{FF2B5EF4-FFF2-40B4-BE49-F238E27FC236}">
                  <a16:creationId xmlns:a16="http://schemas.microsoft.com/office/drawing/2014/main" id="{27890B56-F110-F1A8-6EB6-CF4F33765F6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200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6">
            <a:extLst>
              <a:ext uri="{FF2B5EF4-FFF2-40B4-BE49-F238E27FC236}">
                <a16:creationId xmlns:a16="http://schemas.microsoft.com/office/drawing/2014/main" id="{F1277DB3-66DB-0229-47D5-498F179D12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264" y="2207826"/>
            <a:ext cx="1008155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D79CE5C5-ADA2-25BD-9F68-DD0C417845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18" y="1699826"/>
            <a:ext cx="932136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9840F060-3880-C590-38E9-93837E3009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18" y="2982526"/>
            <a:ext cx="932135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Untitle4234gfdfd3d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65" y="0"/>
            <a:ext cx="7715250" cy="6858000"/>
          </a:xfrm>
          <a:prstGeom prst="rect">
            <a:avLst/>
          </a:prstGeom>
        </p:spPr>
      </p:pic>
      <p:pic>
        <p:nvPicPr>
          <p:cNvPr id="110" name="Picture 109"/>
          <p:cNvPicPr/>
          <p:nvPr/>
        </p:nvPicPr>
        <p:blipFill>
          <a:blip r:embed="rId6"/>
          <a:srcRect l="2099" t="9825" r="3449" b="8159"/>
          <a:stretch>
            <a:fillRect/>
          </a:stretch>
        </p:blipFill>
        <p:spPr>
          <a:xfrm>
            <a:off x="1057910" y="1092835"/>
            <a:ext cx="8571865" cy="4474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21049" y="1833225"/>
            <a:ext cx="7272810" cy="22806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/>
              <a:t>Trên cành có 9 con chim, bay đi 4 con. Hỏi còn mấy con? </a:t>
            </a:r>
            <a:endParaRPr lang="en-US" sz="2800" dirty="0"/>
          </a:p>
          <a:p>
            <a:pPr algn="just" defTabSz="6858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con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con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 con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7097" y="4277032"/>
            <a:ext cx="1433402" cy="129266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án: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5 con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05" y="4917440"/>
            <a:ext cx="1527810" cy="6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0" name="Oval 9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1" name="Oval 10"/>
          <p:cNvSpPr/>
          <p:nvPr/>
        </p:nvSpPr>
        <p:spPr>
          <a:xfrm>
            <a:off x="183333" y="22665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2" name="Oval 11"/>
          <p:cNvSpPr/>
          <p:nvPr/>
        </p:nvSpPr>
        <p:spPr>
          <a:xfrm>
            <a:off x="183333" y="25363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3" name="Oval 12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5" name="Oval 14"/>
          <p:cNvSpPr/>
          <p:nvPr/>
        </p:nvSpPr>
        <p:spPr>
          <a:xfrm>
            <a:off x="183333" y="2599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6" name="Oval 15"/>
          <p:cNvSpPr/>
          <p:nvPr/>
        </p:nvSpPr>
        <p:spPr>
          <a:xfrm>
            <a:off x="183333" y="236176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7" name="Oval 16"/>
          <p:cNvSpPr/>
          <p:nvPr/>
        </p:nvSpPr>
        <p:spPr>
          <a:xfrm>
            <a:off x="183333" y="258401"/>
            <a:ext cx="1371600" cy="120808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Oval 17"/>
          <p:cNvSpPr/>
          <p:nvPr/>
        </p:nvSpPr>
        <p:spPr>
          <a:xfrm>
            <a:off x="183333" y="234589"/>
            <a:ext cx="1371600" cy="1208087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19" name="Oval 18"/>
          <p:cNvSpPr/>
          <p:nvPr/>
        </p:nvSpPr>
        <p:spPr>
          <a:xfrm>
            <a:off x="167458" y="234589"/>
            <a:ext cx="1371600" cy="1208087"/>
          </a:xfrm>
          <a:prstGeom prst="ellipse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025" y="567436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9895" y="5653405"/>
            <a:ext cx="3101975" cy="11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92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3835" y="5695950"/>
            <a:ext cx="2983230" cy="10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140" y="6076950"/>
            <a:ext cx="145796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15" y="6076950"/>
            <a:ext cx="1731010" cy="5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5075" y="59759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875" y="597852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316720" y="592328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14585" y="581977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1935" y="602869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32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2750" y="603948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19980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93080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9031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0415" y="6016625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8280" y="591375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Growing Wild Flowers Sticker by Botanical PaperWorks for iOS &amp;amp; Android |  GIPHY | Flowers gif, Good morning beautiful gif, Beautiful 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03235" y="6010910"/>
            <a:ext cx="807085" cy="8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0046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26785" y="593661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7225" y="5879465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via GIPHY | Stickers, Giphy, Flower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629775" y="5908040"/>
            <a:ext cx="1043940" cy="10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060" y="3926840"/>
            <a:ext cx="1903095" cy="22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29315" y="5432425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38"/>
          <p:cNvSpPr txBox="1"/>
          <p:nvPr/>
        </p:nvSpPr>
        <p:spPr>
          <a:xfrm>
            <a:off x="4074160" y="811593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UTM ViceroyJF</a:t>
            </a:r>
          </a:p>
        </p:txBody>
      </p:sp>
      <p:pic>
        <p:nvPicPr>
          <p:cNvPr id="44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485" y="4872990"/>
            <a:ext cx="1463675" cy="17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2990" y="5782310"/>
            <a:ext cx="274002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Ghim trên Butterfly Beautification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555" y="5594350"/>
            <a:ext cx="1162685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59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5358674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Điền chữ: </a:t>
              </a:r>
              <a:r>
                <a:rPr lang="vi-VN" altLang="vi-VN" sz="3200" b="1" dirty="0"/>
                <a:t>r, d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hay </a:t>
              </a:r>
              <a:r>
                <a:rPr lang="vi-VN" altLang="vi-VN" sz="3200" b="1" dirty="0"/>
                <a:t>gi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 vào chỗ chấm?</a:t>
              </a:r>
              <a:r>
                <a:rPr lang="en-US" altLang="vi-VN" sz="2400" dirty="0">
                  <a:solidFill>
                    <a:srgbClr val="F80808"/>
                  </a:solidFill>
                </a:rPr>
                <a:t> </a:t>
              </a:r>
            </a:p>
            <a:p>
              <a:pPr algn="just"/>
              <a:r>
                <a:rPr lang="en-US" altLang="vi-VN" sz="2400" dirty="0">
                  <a:solidFill>
                    <a:srgbClr val="F80808"/>
                  </a:solidFill>
                </a:rPr>
                <a:t>    </a:t>
              </a:r>
              <a:r>
                <a:rPr lang="vi-VN" altLang="vi-VN" sz="3200" b="1" dirty="0">
                  <a:solidFill>
                    <a:srgbClr val="0000FF"/>
                  </a:solidFill>
                </a:rPr>
                <a:t>Thầy ...áo dạy học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610E147-D124-CC94-2D3F-47A54404B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474" y="606324"/>
            <a:ext cx="9347473" cy="16346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107872" tIns="53935" rIns="107872" bIns="53935" anchor="ctr"/>
          <a:lstStyle>
            <a:lvl1pPr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785" b="1">
                <a:solidFill>
                  <a:schemeClr val="bg1"/>
                </a:solidFill>
              </a:rPr>
              <a:t>Từ nào sau đây viết đúng chính tả </a:t>
            </a:r>
          </a:p>
          <a:p>
            <a:pPr eaLnBrk="1" hangingPunct="1"/>
            <a:endParaRPr lang="en-US" altLang="vi-VN" sz="3785" b="1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id="{2E68D361-29D7-75B9-8AD2-83836FCE5ACD}"/>
              </a:ext>
            </a:extLst>
          </p:cNvPr>
          <p:cNvGrpSpPr>
            <a:grpSpLocks/>
          </p:cNvGrpSpPr>
          <p:nvPr/>
        </p:nvGrpSpPr>
        <p:grpSpPr bwMode="auto">
          <a:xfrm>
            <a:off x="342764" y="99688"/>
            <a:ext cx="427430" cy="6685935"/>
            <a:chOff x="202295" y="-322943"/>
            <a:chExt cx="319314" cy="7180943"/>
          </a:xfrm>
        </p:grpSpPr>
        <p:sp>
          <p:nvSpPr>
            <p:cNvPr id="15401" name="Rectangle 9">
              <a:extLst>
                <a:ext uri="{FF2B5EF4-FFF2-40B4-BE49-F238E27FC236}">
                  <a16:creationId xmlns:a16="http://schemas.microsoft.com/office/drawing/2014/main" id="{339953D7-7AC6-FBD7-9F9C-1E6C55EE7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D0D0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7872" tIns="53935" rIns="107872" bIns="53935"/>
            <a:lstStyle>
              <a:lvl1pPr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323">
                <a:latin typeface=".VnTime" pitchFamily="34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id="{DDF799D2-0421-3DA7-602F-05CF639EC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07872" tIns="53935" rIns="107872" bIns="53935"/>
            <a:lstStyle>
              <a:lvl1pPr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323">
                <a:latin typeface=".VnTime" pitchFamily="34" charset="0"/>
              </a:endParaRPr>
            </a:p>
          </p:txBody>
        </p:sp>
        <p:sp>
          <p:nvSpPr>
            <p:cNvPr id="15403" name="Rectangle 13">
              <a:extLst>
                <a:ext uri="{FF2B5EF4-FFF2-40B4-BE49-F238E27FC236}">
                  <a16:creationId xmlns:a16="http://schemas.microsoft.com/office/drawing/2014/main" id="{2C1C67F7-8585-2815-132C-B9A8F9C96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7872" tIns="53935" rIns="107872" bIns="53935"/>
            <a:lstStyle>
              <a:lvl1pPr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323"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9821B5E3-1944-C45B-61C4-BEBE66B9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528" y="2388420"/>
            <a:ext cx="4470946" cy="80160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107872" tIns="53935" rIns="107872" bIns="53935" anchor="ctr"/>
          <a:lstStyle>
            <a:lvl1pPr marL="469900" indent="-4699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785" b="1">
                <a:solidFill>
                  <a:schemeClr val="bg1"/>
                </a:solidFill>
              </a:rPr>
              <a:t>Sạch sẻ.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AF7C5D60-47C8-A40D-F11F-28EA7FB5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474" y="2641054"/>
            <a:ext cx="792043" cy="3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83877BE-3785-0ED0-DFCF-4DE1E8B3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947" y="2475817"/>
            <a:ext cx="2133054" cy="6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067536FD-25CF-32D9-FDD2-9D36DC85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37269"/>
            <a:ext cx="1117054" cy="59403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7872" tIns="53935" rIns="107872" bIns="53935" anchor="ctr"/>
          <a:lstStyle>
            <a:lvl1pPr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2323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90346C4E-350F-A85B-3D66-D52143A0E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7474" y="2612376"/>
            <a:ext cx="613150" cy="37690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09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EE159211-D97C-4BFD-09CA-5EE9BEE95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259" y="3519129"/>
            <a:ext cx="4468215" cy="80160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107872" tIns="53935" rIns="107872" bIns="53935" anchor="ctr"/>
          <a:lstStyle>
            <a:lvl1pPr marL="469900" indent="-4699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785" b="1">
                <a:solidFill>
                  <a:schemeClr val="bg1"/>
                </a:solidFill>
              </a:rPr>
              <a:t>Xạch xẻ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C9FC578D-01D1-4C76-CAC1-23902761D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474" y="3755377"/>
            <a:ext cx="792043" cy="3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A831CD46-FCDE-C6C3-D371-2EE5850A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946" y="3538247"/>
            <a:ext cx="1999226" cy="78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66B60C7-8860-7CC4-A026-9C4AC3DD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51592"/>
            <a:ext cx="1089742" cy="59403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7872" tIns="53935" rIns="107872" bIns="53935" anchor="ctr"/>
          <a:lstStyle>
            <a:lvl1pPr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2323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B5E4BCCB-584A-A19D-6BCA-1F03A4BC75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4431" y="3719872"/>
            <a:ext cx="614516" cy="37826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09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FA53AE0-0D36-ED6E-2390-0BE63946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528" y="4633452"/>
            <a:ext cx="4368526" cy="80160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107872" tIns="53935" rIns="107872" bIns="53935" anchor="ctr"/>
          <a:lstStyle>
            <a:lvl1pPr marL="469900" indent="-4699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785" b="1">
                <a:solidFill>
                  <a:schemeClr val="bg1"/>
                </a:solidFill>
              </a:rPr>
              <a:t>Sạch sẽ.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D0386895-3011-2282-9905-ED9A866B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474" y="4869699"/>
            <a:ext cx="792043" cy="3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1F2E072-AD33-5698-2AF0-D670A8C6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946" y="4652570"/>
            <a:ext cx="1999226" cy="78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95B84851-F405-021B-9F4D-ABA663C90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692173"/>
            <a:ext cx="1089742" cy="5967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7872" tIns="53935" rIns="107872" bIns="53935" anchor="ctr"/>
          <a:lstStyle>
            <a:lvl1pPr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2323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9952FF9-AF66-C16F-BE98-19673BC682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7474" y="4834195"/>
            <a:ext cx="613150" cy="37826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097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F98C188B-59AC-1FB5-CC28-8AC589D5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46" y="902656"/>
            <a:ext cx="1726108" cy="133828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107872" tIns="53935" rIns="107872" bIns="53935" anchor="ctr"/>
          <a:lstStyle>
            <a:lvl1pPr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54125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54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151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2E4A27A3-FE20-9517-C0EE-CF857D6198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2946" y="1349205"/>
            <a:ext cx="710108" cy="3714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12</a:t>
            </a:r>
          </a:p>
        </p:txBody>
      </p:sp>
      <p:pic>
        <p:nvPicPr>
          <p:cNvPr id="15381" name="Picture 29" descr="Picture1">
            <a:extLst>
              <a:ext uri="{FF2B5EF4-FFF2-40B4-BE49-F238E27FC236}">
                <a16:creationId xmlns:a16="http://schemas.microsoft.com/office/drawing/2014/main" id="{5900A84F-DFBD-BF90-2074-685F7B7C6802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8" y="234883"/>
            <a:ext cx="11379473" cy="1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>
            <a:extLst>
              <a:ext uri="{FF2B5EF4-FFF2-40B4-BE49-F238E27FC236}">
                <a16:creationId xmlns:a16="http://schemas.microsoft.com/office/drawing/2014/main" id="{DBE6C0B0-8372-487F-B3D7-55116411D57D}"/>
              </a:ext>
            </a:extLst>
          </p:cNvPr>
          <p:cNvGrpSpPr>
            <a:grpSpLocks/>
          </p:cNvGrpSpPr>
          <p:nvPr/>
        </p:nvGrpSpPr>
        <p:grpSpPr bwMode="auto">
          <a:xfrm>
            <a:off x="9550947" y="5435054"/>
            <a:ext cx="1828527" cy="1336914"/>
            <a:chOff x="4320" y="2928"/>
            <a:chExt cx="1104" cy="1104"/>
          </a:xfrm>
        </p:grpSpPr>
        <p:sp>
          <p:nvSpPr>
            <p:cNvPr id="15399" name="AutoShape 34">
              <a:extLst>
                <a:ext uri="{FF2B5EF4-FFF2-40B4-BE49-F238E27FC236}">
                  <a16:creationId xmlns:a16="http://schemas.microsoft.com/office/drawing/2014/main" id="{BB7556D0-5631-D420-A2EA-88ACDBC7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872" tIns="53935" rIns="107872" bIns="53935" anchor="ctr"/>
            <a:lstStyle>
              <a:lvl1pPr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54125" eaLnBrk="0" hangingPunct="0"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541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7054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35">
              <a:extLst>
                <a:ext uri="{FF2B5EF4-FFF2-40B4-BE49-F238E27FC236}">
                  <a16:creationId xmlns:a16="http://schemas.microsoft.com/office/drawing/2014/main" id="{872176E1-C489-6FE2-DDAE-B4BAC737191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409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9EBEFF59-625A-DED5-A4D1-1212D2C349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5652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DF63C1CF-A1AC-7724-D0F7-2483570861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82474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EDE2E235-3A1E-CA66-FBFA-32AE8D4255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82474" y="5750506"/>
            <a:ext cx="889000" cy="72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A820CCFB-592D-DA8F-DEA4-E1CF0DEE28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82474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783209C8-D9BF-EEC5-88B5-AAEEC227A1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82474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35F0D8E8-0E14-73DE-48DB-628888A04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5652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74B85BBF-E154-F7B5-5FAB-CED2841C6C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82474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3887D570-FD74-D224-B424-4535E68ED2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82474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7D1C35D2-5187-A934-954A-86632F847F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5894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65F638C0-5E26-1BA4-10A9-4FBA38B58A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83528" y="5750506"/>
            <a:ext cx="889000" cy="72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B77C2773-F966-3B5F-1177-157065B61A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82474" y="5750506"/>
            <a:ext cx="889000" cy="72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sp>
        <p:nvSpPr>
          <p:cNvPr id="2" name="WordArt 46">
            <a:extLst>
              <a:ext uri="{FF2B5EF4-FFF2-40B4-BE49-F238E27FC236}">
                <a16:creationId xmlns:a16="http://schemas.microsoft.com/office/drawing/2014/main" id="{86DDB9D0-9415-F2A5-0BD0-C97C7FA6FA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5652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11</a:t>
            </a:r>
          </a:p>
        </p:txBody>
      </p:sp>
      <p:sp>
        <p:nvSpPr>
          <p:cNvPr id="16" name="WordArt 46">
            <a:extLst>
              <a:ext uri="{FF2B5EF4-FFF2-40B4-BE49-F238E27FC236}">
                <a16:creationId xmlns:a16="http://schemas.microsoft.com/office/drawing/2014/main" id="{7AF176F2-8E3A-1F83-583D-68D95C5EA2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5652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12</a:t>
            </a:r>
          </a:p>
        </p:txBody>
      </p:sp>
      <p:sp>
        <p:nvSpPr>
          <p:cNvPr id="17" name="WordArt 46">
            <a:extLst>
              <a:ext uri="{FF2B5EF4-FFF2-40B4-BE49-F238E27FC236}">
                <a16:creationId xmlns:a16="http://schemas.microsoft.com/office/drawing/2014/main" id="{C1EC601A-C860-FB23-1E51-E923D1BD2C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5894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13</a:t>
            </a:r>
          </a:p>
        </p:txBody>
      </p:sp>
      <p:sp>
        <p:nvSpPr>
          <p:cNvPr id="18" name="WordArt 46">
            <a:extLst>
              <a:ext uri="{FF2B5EF4-FFF2-40B4-BE49-F238E27FC236}">
                <a16:creationId xmlns:a16="http://schemas.microsoft.com/office/drawing/2014/main" id="{CDEA83EA-2225-DEA3-FF04-FC246B09BB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5652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14</a:t>
            </a:r>
          </a:p>
        </p:txBody>
      </p:sp>
      <p:sp>
        <p:nvSpPr>
          <p:cNvPr id="19" name="WordArt 46">
            <a:extLst>
              <a:ext uri="{FF2B5EF4-FFF2-40B4-BE49-F238E27FC236}">
                <a16:creationId xmlns:a16="http://schemas.microsoft.com/office/drawing/2014/main" id="{886C025B-1CBC-200B-F673-979D7CF18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56527" y="5731388"/>
            <a:ext cx="889000" cy="725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97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9" grpId="0" animBg="1"/>
      <p:bldP spid="13" grpId="0" animBg="1"/>
      <p:bldP spid="6171" grpId="0" animBg="1"/>
      <p:bldP spid="61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611352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5047529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vẽ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bên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mấy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tam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giác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14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6800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0">
            <a:extLst>
              <a:ext uri="{FF2B5EF4-FFF2-40B4-BE49-F238E27FC236}">
                <a16:creationId xmlns:a16="http://schemas.microsoft.com/office/drawing/2014/main" id="{01A2CEBA-ABD3-E580-2024-DFCB4A94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1932071"/>
            <a:ext cx="5005888" cy="26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8A11DF3-D1FA-5B6F-02FF-F4ABEAD25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4" y="2202427"/>
            <a:ext cx="3957948" cy="2192638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7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4562260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Câu sau có mấy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tiếng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vần </a:t>
              </a:r>
              <a:r>
                <a:rPr lang="vi-VN" altLang="vi-VN" sz="3200" b="1" dirty="0" err="1">
                  <a:solidFill>
                    <a:srgbClr val="F80808"/>
                  </a:solidFill>
                </a:rPr>
                <a:t>ơp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</a:t>
              </a:r>
            </a:p>
            <a:p>
              <a:pPr algn="just"/>
              <a:r>
                <a:rPr lang="vi-VN" altLang="vi-VN" sz="3200" b="1" dirty="0">
                  <a:solidFill>
                    <a:srgbClr val="0000FF"/>
                  </a:solidFill>
                </a:rPr>
                <a:t>Đàn cá lóp ngóp lên đớp mồi.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15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38168" y="5478594"/>
            <a:ext cx="364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6517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8DDFA916-AE6B-DF56-5310-80F63EF122D9}"/>
              </a:ext>
            </a:extLst>
          </p:cNvPr>
          <p:cNvCxnSpPr>
            <a:cxnSpLocks/>
          </p:cNvCxnSpPr>
          <p:nvPr/>
        </p:nvCxnSpPr>
        <p:spPr>
          <a:xfrm flipV="1">
            <a:off x="6843250" y="3382297"/>
            <a:ext cx="324465" cy="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753" y="5249703"/>
            <a:ext cx="1421095" cy="901299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798456" y="2316567"/>
            <a:ext cx="8422546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Số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lớn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nhất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một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chữ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số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các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số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sau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7,4,9,6, 10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6800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5359714"/>
            <a:ext cx="1421095" cy="90129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09707" y="2008151"/>
            <a:ext cx="10289116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11" y="4753984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898" y="4696689"/>
            <a:ext cx="9059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nghệ sỉ</a:t>
            </a:r>
            <a:r>
              <a:rPr lang="vi-VN" altLang="vi-VN" sz="2800" dirty="0"/>
              <a:t> </a:t>
            </a:r>
            <a:endParaRPr lang="en-US" altLang="vi-VN" sz="2800" dirty="0"/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71887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nghệ sĩ</a:t>
            </a:r>
            <a:r>
              <a:rPr lang="vi-VN" altLang="vi-VN" sz="2800" dirty="0"/>
              <a:t> </a:t>
            </a:r>
            <a:endParaRPr lang="en-US" altLang="vi-VN" sz="2800" dirty="0"/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63261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 err="1">
                <a:solidFill>
                  <a:srgbClr val="FFFF00"/>
                </a:solidFill>
              </a:rPr>
              <a:t>ngệ</a:t>
            </a:r>
            <a:r>
              <a:rPr lang="vi-VN" altLang="vi-VN" sz="3200" b="1" dirty="0">
                <a:solidFill>
                  <a:srgbClr val="FFFF00"/>
                </a:solidFill>
              </a:rPr>
              <a:t> sĩ</a:t>
            </a:r>
            <a:r>
              <a:rPr lang="en-US" altLang="vi-VN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A71FFD3-1727-49E4-7B0E-1E30D23602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0901" y="2518483"/>
            <a:ext cx="79112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3200" b="1" dirty="0">
                <a:solidFill>
                  <a:srgbClr val="F80808"/>
                </a:solidFill>
              </a:rPr>
              <a:t>Chữ  nào viết đúng chính tả?</a:t>
            </a:r>
            <a:endParaRPr lang="en-US" altLang="vi-VN" sz="3200" b="1" dirty="0">
              <a:solidFill>
                <a:srgbClr val="F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332287DC-AA3F-29DE-D86D-53901BDD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1825B181-B0D1-0CC0-AFC2-42424FB45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9940" name="Picture 36" descr="Picture16">
            <a:extLst>
              <a:ext uri="{FF2B5EF4-FFF2-40B4-BE49-F238E27FC236}">
                <a16:creationId xmlns:a16="http://schemas.microsoft.com/office/drawing/2014/main" id="{9C10E881-A51A-91E3-EE0B-9EE9021A3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F7C4058-A3BF-4B3D-58A1-CF8C880A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4374" name="Rectangle 6">
            <a:extLst>
              <a:ext uri="{FF2B5EF4-FFF2-40B4-BE49-F238E27FC236}">
                <a16:creationId xmlns:a16="http://schemas.microsoft.com/office/drawing/2014/main" id="{B53942D9-7D41-A2B5-4AA1-A686AEAC6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4375" name="AutoShape 7">
            <a:extLst>
              <a:ext uri="{FF2B5EF4-FFF2-40B4-BE49-F238E27FC236}">
                <a16:creationId xmlns:a16="http://schemas.microsoft.com/office/drawing/2014/main" id="{42B05287-20E0-88AC-4FE7-3EEA92EC2D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314376" name="Group 8">
            <a:extLst>
              <a:ext uri="{FF2B5EF4-FFF2-40B4-BE49-F238E27FC236}">
                <a16:creationId xmlns:a16="http://schemas.microsoft.com/office/drawing/2014/main" id="{A8993A4D-4D44-590A-4D4C-B19C1514F385}"/>
              </a:ext>
            </a:extLst>
          </p:cNvPr>
          <p:cNvGrpSpPr>
            <a:grpSpLocks/>
          </p:cNvGrpSpPr>
          <p:nvPr/>
        </p:nvGrpSpPr>
        <p:grpSpPr bwMode="auto">
          <a:xfrm>
            <a:off x="624418" y="2332569"/>
            <a:ext cx="5566833" cy="1312334"/>
            <a:chOff x="384" y="1344"/>
            <a:chExt cx="3072" cy="381"/>
          </a:xfrm>
        </p:grpSpPr>
        <p:sp>
          <p:nvSpPr>
            <p:cNvPr id="39996" name="AutoShape 9">
              <a:extLst>
                <a:ext uri="{FF2B5EF4-FFF2-40B4-BE49-F238E27FC236}">
                  <a16:creationId xmlns:a16="http://schemas.microsoft.com/office/drawing/2014/main" id="{B673AC24-AD5B-B921-4402-1DE2C45C3C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78" name="AutoShape 10">
              <a:extLst>
                <a:ext uri="{FF2B5EF4-FFF2-40B4-BE49-F238E27FC236}">
                  <a16:creationId xmlns:a16="http://schemas.microsoft.com/office/drawing/2014/main" id="{C213DB16-55EA-6602-F38E-1B54D28E6C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79" name="Freeform 11">
              <a:extLst>
                <a:ext uri="{FF2B5EF4-FFF2-40B4-BE49-F238E27FC236}">
                  <a16:creationId xmlns:a16="http://schemas.microsoft.com/office/drawing/2014/main" id="{AD114F4D-02E5-BB1D-BE4E-E63232910C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6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0" name="Text Box 12">
              <a:extLst>
                <a:ext uri="{FF2B5EF4-FFF2-40B4-BE49-F238E27FC236}">
                  <a16:creationId xmlns:a16="http://schemas.microsoft.com/office/drawing/2014/main" id="{D0756D33-28C5-42EA-1E4C-B3D3E2585C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92" y="1373"/>
              <a:ext cx="102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000" name="Text Box 13">
              <a:extLst>
                <a:ext uri="{FF2B5EF4-FFF2-40B4-BE49-F238E27FC236}">
                  <a16:creationId xmlns:a16="http://schemas.microsoft.com/office/drawing/2014/main" id="{7893964A-F332-FE31-E5C6-6B0E60536CE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1" y="1372"/>
              <a:ext cx="225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3200" b="1">
                  <a:solidFill>
                    <a:srgbClr val="F80808"/>
                  </a:solidFill>
                </a:rPr>
                <a:t>Hình vẽ bên có bao nhiêu hình tam giác?</a:t>
              </a:r>
            </a:p>
          </p:txBody>
        </p:sp>
      </p:grpSp>
      <p:grpSp>
        <p:nvGrpSpPr>
          <p:cNvPr id="314382" name="Group 14">
            <a:extLst>
              <a:ext uri="{FF2B5EF4-FFF2-40B4-BE49-F238E27FC236}">
                <a16:creationId xmlns:a16="http://schemas.microsoft.com/office/drawing/2014/main" id="{8957B53B-B06D-1D4F-5A57-15BC0EB47D9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14383" name="AutoShape 15">
              <a:extLst>
                <a:ext uri="{FF2B5EF4-FFF2-40B4-BE49-F238E27FC236}">
                  <a16:creationId xmlns:a16="http://schemas.microsoft.com/office/drawing/2014/main" id="{52D17321-54B5-4504-10D7-EFE5B8C41E3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4" name="AutoShape 16">
              <a:extLst>
                <a:ext uri="{FF2B5EF4-FFF2-40B4-BE49-F238E27FC236}">
                  <a16:creationId xmlns:a16="http://schemas.microsoft.com/office/drawing/2014/main" id="{11647AA8-80DA-34F6-39DE-AFD2704F4F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5" name="AutoShape 17">
              <a:extLst>
                <a:ext uri="{FF2B5EF4-FFF2-40B4-BE49-F238E27FC236}">
                  <a16:creationId xmlns:a16="http://schemas.microsoft.com/office/drawing/2014/main" id="{CBD4205B-C978-811F-9EAA-7548B42CD19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0" name="Oval 18">
              <a:extLst>
                <a:ext uri="{FF2B5EF4-FFF2-40B4-BE49-F238E27FC236}">
                  <a16:creationId xmlns:a16="http://schemas.microsoft.com/office/drawing/2014/main" id="{388674C5-4595-6A9E-246A-1F0A362D67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9991" name="Oval 19">
              <a:extLst>
                <a:ext uri="{FF2B5EF4-FFF2-40B4-BE49-F238E27FC236}">
                  <a16:creationId xmlns:a16="http://schemas.microsoft.com/office/drawing/2014/main" id="{56B7585D-84CE-02A0-37E0-655828C3B7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88" name="Oval 20">
              <a:extLst>
                <a:ext uri="{FF2B5EF4-FFF2-40B4-BE49-F238E27FC236}">
                  <a16:creationId xmlns:a16="http://schemas.microsoft.com/office/drawing/2014/main" id="{743E8ABD-8EBE-266A-03AE-BCD6A9E05A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3" name="Oval 21">
              <a:extLst>
                <a:ext uri="{FF2B5EF4-FFF2-40B4-BE49-F238E27FC236}">
                  <a16:creationId xmlns:a16="http://schemas.microsoft.com/office/drawing/2014/main" id="{38F6BC90-AE64-F567-03D5-46A204A4AF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90" name="Oval 22">
              <a:extLst>
                <a:ext uri="{FF2B5EF4-FFF2-40B4-BE49-F238E27FC236}">
                  <a16:creationId xmlns:a16="http://schemas.microsoft.com/office/drawing/2014/main" id="{12DDBC4B-3C9E-FF97-AB56-AB2D3FF347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5" name="Oval 23">
              <a:extLst>
                <a:ext uri="{FF2B5EF4-FFF2-40B4-BE49-F238E27FC236}">
                  <a16:creationId xmlns:a16="http://schemas.microsoft.com/office/drawing/2014/main" id="{2B9DC06D-4F78-07F9-2519-43A7A6FA46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4392" name="Group 24">
            <a:extLst>
              <a:ext uri="{FF2B5EF4-FFF2-40B4-BE49-F238E27FC236}">
                <a16:creationId xmlns:a16="http://schemas.microsoft.com/office/drawing/2014/main" id="{251956EB-F0D4-2078-978C-FC4DD6B2E8F6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39981" name="AutoShape 25">
              <a:extLst>
                <a:ext uri="{FF2B5EF4-FFF2-40B4-BE49-F238E27FC236}">
                  <a16:creationId xmlns:a16="http://schemas.microsoft.com/office/drawing/2014/main" id="{8D590777-73D0-6765-2FEC-3EFAEB242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82" name="Group 26">
              <a:extLst>
                <a:ext uri="{FF2B5EF4-FFF2-40B4-BE49-F238E27FC236}">
                  <a16:creationId xmlns:a16="http://schemas.microsoft.com/office/drawing/2014/main" id="{787AECBD-C07C-133D-BEB7-B65CD629C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83" name="AutoShape 27">
                <a:extLst>
                  <a:ext uri="{FF2B5EF4-FFF2-40B4-BE49-F238E27FC236}">
                    <a16:creationId xmlns:a16="http://schemas.microsoft.com/office/drawing/2014/main" id="{A4D56DD7-ED31-28C7-5AA3-9632E54B1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4" name="AutoShape 28">
                <a:extLst>
                  <a:ext uri="{FF2B5EF4-FFF2-40B4-BE49-F238E27FC236}">
                    <a16:creationId xmlns:a16="http://schemas.microsoft.com/office/drawing/2014/main" id="{43FD1194-3E44-AC95-BFF4-37853495F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5" name="AutoShape 29">
                <a:extLst>
                  <a:ext uri="{FF2B5EF4-FFF2-40B4-BE49-F238E27FC236}">
                    <a16:creationId xmlns:a16="http://schemas.microsoft.com/office/drawing/2014/main" id="{ACFBBB13-BAC2-4FFC-79C3-0C2DC5349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6" name="WordArt 30">
                <a:extLst>
                  <a:ext uri="{FF2B5EF4-FFF2-40B4-BE49-F238E27FC236}">
                    <a16:creationId xmlns:a16="http://schemas.microsoft.com/office/drawing/2014/main" id="{07E38BCD-11B2-DB92-BBB4-F313506C35D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4399" name="Group 31">
            <a:extLst>
              <a:ext uri="{FF2B5EF4-FFF2-40B4-BE49-F238E27FC236}">
                <a16:creationId xmlns:a16="http://schemas.microsoft.com/office/drawing/2014/main" id="{F234FB71-5114-033E-277A-5E66D897E4E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4798484"/>
            <a:ext cx="10327216" cy="609600"/>
            <a:chOff x="432" y="3024"/>
            <a:chExt cx="4151" cy="528"/>
          </a:xfrm>
        </p:grpSpPr>
        <p:sp>
          <p:nvSpPr>
            <p:cNvPr id="39975" name="AutoShape 32">
              <a:extLst>
                <a:ext uri="{FF2B5EF4-FFF2-40B4-BE49-F238E27FC236}">
                  <a16:creationId xmlns:a16="http://schemas.microsoft.com/office/drawing/2014/main" id="{A218D7B0-7297-723C-F302-D21FB732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76" name="Group 33">
              <a:extLst>
                <a:ext uri="{FF2B5EF4-FFF2-40B4-BE49-F238E27FC236}">
                  <a16:creationId xmlns:a16="http://schemas.microsoft.com/office/drawing/2014/main" id="{8655122B-F5CB-447F-A830-2BCBD9382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77" name="AutoShape 34">
                <a:extLst>
                  <a:ext uri="{FF2B5EF4-FFF2-40B4-BE49-F238E27FC236}">
                    <a16:creationId xmlns:a16="http://schemas.microsoft.com/office/drawing/2014/main" id="{90990B04-D7F1-C9E2-066C-FEA2B0C16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8" name="AutoShape 35">
                <a:extLst>
                  <a:ext uri="{FF2B5EF4-FFF2-40B4-BE49-F238E27FC236}">
                    <a16:creationId xmlns:a16="http://schemas.microsoft.com/office/drawing/2014/main" id="{C287D5D2-6474-BABE-ABBF-33023CDAD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9" name="AutoShape 36">
                <a:extLst>
                  <a:ext uri="{FF2B5EF4-FFF2-40B4-BE49-F238E27FC236}">
                    <a16:creationId xmlns:a16="http://schemas.microsoft.com/office/drawing/2014/main" id="{A4C9F62B-EC39-060D-ED1E-E7B501DA1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0" name="WordArt 37">
                <a:extLst>
                  <a:ext uri="{FF2B5EF4-FFF2-40B4-BE49-F238E27FC236}">
                    <a16:creationId xmlns:a16="http://schemas.microsoft.com/office/drawing/2014/main" id="{CC85960A-CF7F-98B0-17B5-0ACCE00662D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4406" name="Group 38">
            <a:extLst>
              <a:ext uri="{FF2B5EF4-FFF2-40B4-BE49-F238E27FC236}">
                <a16:creationId xmlns:a16="http://schemas.microsoft.com/office/drawing/2014/main" id="{90F468D5-4469-3EAD-577B-A1F3BD73A79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446185"/>
            <a:ext cx="10397067" cy="704849"/>
            <a:chOff x="432" y="3024"/>
            <a:chExt cx="4151" cy="528"/>
          </a:xfrm>
        </p:grpSpPr>
        <p:sp>
          <p:nvSpPr>
            <p:cNvPr id="39969" name="AutoShape 39">
              <a:extLst>
                <a:ext uri="{FF2B5EF4-FFF2-40B4-BE49-F238E27FC236}">
                  <a16:creationId xmlns:a16="http://schemas.microsoft.com/office/drawing/2014/main" id="{BDCA1B8B-7351-775F-A924-C7296199D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70" name="Group 40">
              <a:extLst>
                <a:ext uri="{FF2B5EF4-FFF2-40B4-BE49-F238E27FC236}">
                  <a16:creationId xmlns:a16="http://schemas.microsoft.com/office/drawing/2014/main" id="{CA61BFC2-D55A-DFFF-CEB9-4FF6AD3EE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71" name="AutoShape 41">
                <a:extLst>
                  <a:ext uri="{FF2B5EF4-FFF2-40B4-BE49-F238E27FC236}">
                    <a16:creationId xmlns:a16="http://schemas.microsoft.com/office/drawing/2014/main" id="{4BF2638D-2222-76A8-04F7-3646B61A0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2" name="AutoShape 42">
                <a:extLst>
                  <a:ext uri="{FF2B5EF4-FFF2-40B4-BE49-F238E27FC236}">
                    <a16:creationId xmlns:a16="http://schemas.microsoft.com/office/drawing/2014/main" id="{3F28DA35-EA33-3274-64FF-3DA58E29D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3" name="AutoShape 43">
                <a:extLst>
                  <a:ext uri="{FF2B5EF4-FFF2-40B4-BE49-F238E27FC236}">
                    <a16:creationId xmlns:a16="http://schemas.microsoft.com/office/drawing/2014/main" id="{1E60CD64-1E32-B592-FA02-BA2C84CC4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4" name="WordArt 44">
                <a:extLst>
                  <a:ext uri="{FF2B5EF4-FFF2-40B4-BE49-F238E27FC236}">
                    <a16:creationId xmlns:a16="http://schemas.microsoft.com/office/drawing/2014/main" id="{10055CE7-AD80-1283-6E96-A62ED453A1E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4413" name="Rectangle 45">
            <a:extLst>
              <a:ext uri="{FF2B5EF4-FFF2-40B4-BE49-F238E27FC236}">
                <a16:creationId xmlns:a16="http://schemas.microsoft.com/office/drawing/2014/main" id="{95B04206-AE19-CDD7-7503-1E52E289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8 hình tam giác</a:t>
            </a:r>
          </a:p>
        </p:txBody>
      </p:sp>
      <p:sp>
        <p:nvSpPr>
          <p:cNvPr id="314414" name="Rectangle 46">
            <a:extLst>
              <a:ext uri="{FF2B5EF4-FFF2-40B4-BE49-F238E27FC236}">
                <a16:creationId xmlns:a16="http://schemas.microsoft.com/office/drawing/2014/main" id="{8484019B-E5BB-A3FB-6198-FBDCB0A8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831793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7 hình tam giác</a:t>
            </a:r>
          </a:p>
        </p:txBody>
      </p:sp>
      <p:sp>
        <p:nvSpPr>
          <p:cNvPr id="314415" name="Rectangle 47">
            <a:extLst>
              <a:ext uri="{FF2B5EF4-FFF2-40B4-BE49-F238E27FC236}">
                <a16:creationId xmlns:a16="http://schemas.microsoft.com/office/drawing/2014/main" id="{3649C50C-FE5F-188D-A614-C6D98561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5366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 6 hình tam giác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7EBC6B98-2C8D-D9DA-90C1-9BB1E75062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39953" name="Picture 38" descr="an30">
            <a:extLst>
              <a:ext uri="{FF2B5EF4-FFF2-40B4-BE49-F238E27FC236}">
                <a16:creationId xmlns:a16="http://schemas.microsoft.com/office/drawing/2014/main" id="{F3316CF7-BECC-D650-40E3-EFE908788C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50">
            <a:extLst>
              <a:ext uri="{FF2B5EF4-FFF2-40B4-BE49-F238E27FC236}">
                <a16:creationId xmlns:a16="http://schemas.microsoft.com/office/drawing/2014/main" id="{5A01D182-667D-88CA-0F85-D2AD5829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2" y="1915584"/>
            <a:ext cx="5566833" cy="4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38" descr="an30">
            <a:extLst>
              <a:ext uri="{FF2B5EF4-FFF2-40B4-BE49-F238E27FC236}">
                <a16:creationId xmlns:a16="http://schemas.microsoft.com/office/drawing/2014/main" id="{B20B3464-C45A-C655-F61F-9562028A9A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53">
            <a:extLst>
              <a:ext uri="{FF2B5EF4-FFF2-40B4-BE49-F238E27FC236}">
                <a16:creationId xmlns:a16="http://schemas.microsoft.com/office/drawing/2014/main" id="{1AE0BAA1-55B2-C041-ECD4-36452A1C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2275418"/>
            <a:ext cx="5524500" cy="403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4422" name="Object 54">
            <a:extLst>
              <a:ext uri="{FF2B5EF4-FFF2-40B4-BE49-F238E27FC236}">
                <a16:creationId xmlns:a16="http://schemas.microsoft.com/office/drawing/2014/main" id="{C3C450D0-7824-AA84-8479-F7A2BAB3B6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314422" name="Object 54">
                        <a:extLst>
                          <a:ext uri="{FF2B5EF4-FFF2-40B4-BE49-F238E27FC236}">
                            <a16:creationId xmlns:a16="http://schemas.microsoft.com/office/drawing/2014/main" id="{C3C450D0-7824-AA84-8479-F7A2BAB3B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423" name="Oval 55" descr="Newsprint">
            <a:extLst>
              <a:ext uri="{FF2B5EF4-FFF2-40B4-BE49-F238E27FC236}">
                <a16:creationId xmlns:a16="http://schemas.microsoft.com/office/drawing/2014/main" id="{618C8B78-264F-BE0C-A52B-60998169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4424" name="Oval 56" descr="Newsprint">
            <a:extLst>
              <a:ext uri="{FF2B5EF4-FFF2-40B4-BE49-F238E27FC236}">
                <a16:creationId xmlns:a16="http://schemas.microsoft.com/office/drawing/2014/main" id="{97B77348-5995-F211-D1AA-B734DBC5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4425" name="Oval 57" descr="Newsprint">
            <a:extLst>
              <a:ext uri="{FF2B5EF4-FFF2-40B4-BE49-F238E27FC236}">
                <a16:creationId xmlns:a16="http://schemas.microsoft.com/office/drawing/2014/main" id="{C2CB671E-0250-C9D1-05DC-7679EAD04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4426" name="Oval 58" descr="Newsprint">
            <a:extLst>
              <a:ext uri="{FF2B5EF4-FFF2-40B4-BE49-F238E27FC236}">
                <a16:creationId xmlns:a16="http://schemas.microsoft.com/office/drawing/2014/main" id="{CD16DECB-DD77-414E-31B6-28424D562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4427" name="Oval 59" descr="Newsprint">
            <a:extLst>
              <a:ext uri="{FF2B5EF4-FFF2-40B4-BE49-F238E27FC236}">
                <a16:creationId xmlns:a16="http://schemas.microsoft.com/office/drawing/2014/main" id="{75FEA17C-73CD-D25E-C971-5937DEC8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4428" name="Oval 60" descr="Newsprint">
            <a:extLst>
              <a:ext uri="{FF2B5EF4-FFF2-40B4-BE49-F238E27FC236}">
                <a16:creationId xmlns:a16="http://schemas.microsoft.com/office/drawing/2014/main" id="{13E6115D-28B7-11C9-C45E-CDD40DB5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4429" name="Oval 61" descr="Newsprint">
            <a:extLst>
              <a:ext uri="{FF2B5EF4-FFF2-40B4-BE49-F238E27FC236}">
                <a16:creationId xmlns:a16="http://schemas.microsoft.com/office/drawing/2014/main" id="{CF4E34C0-120A-E915-D18F-4944D89A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4430" name="Oval 62" descr="Newsprint">
            <a:extLst>
              <a:ext uri="{FF2B5EF4-FFF2-40B4-BE49-F238E27FC236}">
                <a16:creationId xmlns:a16="http://schemas.microsoft.com/office/drawing/2014/main" id="{82F43631-7529-8156-BDB3-322755E5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4431" name="Oval 63" descr="Newsprint">
            <a:extLst>
              <a:ext uri="{FF2B5EF4-FFF2-40B4-BE49-F238E27FC236}">
                <a16:creationId xmlns:a16="http://schemas.microsoft.com/office/drawing/2014/main" id="{D46C5015-3347-B961-142A-AED9F9E1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4432" name="Oval 64" descr="Newsprint">
            <a:extLst>
              <a:ext uri="{FF2B5EF4-FFF2-40B4-BE49-F238E27FC236}">
                <a16:creationId xmlns:a16="http://schemas.microsoft.com/office/drawing/2014/main" id="{52E46ACA-4718-F54E-D699-3ACDB832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4433" name="Oval 65" descr="Newsprint">
            <a:extLst>
              <a:ext uri="{FF2B5EF4-FFF2-40B4-BE49-F238E27FC236}">
                <a16:creationId xmlns:a16="http://schemas.microsoft.com/office/drawing/2014/main" id="{333D8ED8-432B-C889-F76F-3DC0127B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314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4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4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4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14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14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14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14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14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14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14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14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14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314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14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314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14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4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  <p:bldP spid="314371" grpId="0" animBg="1"/>
      <p:bldP spid="314374" grpId="0" animBg="1"/>
      <p:bldP spid="314413" grpId="0"/>
      <p:bldP spid="314414" grpId="0" build="allAtOnce"/>
      <p:bldP spid="314423" grpId="0" animBg="1"/>
      <p:bldP spid="314423" grpId="1" animBg="1"/>
      <p:bldP spid="314424" grpId="0" animBg="1"/>
      <p:bldP spid="314424" grpId="1" animBg="1"/>
      <p:bldP spid="314425" grpId="0" animBg="1"/>
      <p:bldP spid="314425" grpId="1" animBg="1"/>
      <p:bldP spid="314426" grpId="0" animBg="1"/>
      <p:bldP spid="314426" grpId="1" animBg="1"/>
      <p:bldP spid="314427" grpId="0" animBg="1"/>
      <p:bldP spid="314427" grpId="1" animBg="1"/>
      <p:bldP spid="314428" grpId="0" animBg="1"/>
      <p:bldP spid="314428" grpId="1" animBg="1"/>
      <p:bldP spid="314429" grpId="0" animBg="1"/>
      <p:bldP spid="314429" grpId="1" animBg="1"/>
      <p:bldP spid="314430" grpId="0" animBg="1"/>
      <p:bldP spid="314430" grpId="1" animBg="1"/>
      <p:bldP spid="314431" grpId="0" animBg="1"/>
      <p:bldP spid="314431" grpId="1" animBg="1"/>
      <p:bldP spid="314432" grpId="0" animBg="1"/>
      <p:bldP spid="314432" grpId="1" animBg="1"/>
      <p:bldP spid="3144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41B2A453-B804-F1D8-FE13-1D830E55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F0F0317E-7489-FDE8-216A-37A53E5B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7172" name="Picture 36" descr="Picture16">
            <a:extLst>
              <a:ext uri="{FF2B5EF4-FFF2-40B4-BE49-F238E27FC236}">
                <a16:creationId xmlns:a16="http://schemas.microsoft.com/office/drawing/2014/main" id="{01B6CA37-7741-C24A-561B-54254B1DD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8" descr="an30">
            <a:extLst>
              <a:ext uri="{FF2B5EF4-FFF2-40B4-BE49-F238E27FC236}">
                <a16:creationId xmlns:a16="http://schemas.microsoft.com/office/drawing/2014/main" id="{26696E9F-9703-FEE3-252B-9B36101FD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1" name="Rectangle 7">
            <a:extLst>
              <a:ext uri="{FF2B5EF4-FFF2-40B4-BE49-F238E27FC236}">
                <a16:creationId xmlns:a16="http://schemas.microsoft.com/office/drawing/2014/main" id="{8B71463E-16D3-098A-AE83-C57371AE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1672" name="AutoShape 8">
            <a:extLst>
              <a:ext uri="{FF2B5EF4-FFF2-40B4-BE49-F238E27FC236}">
                <a16:creationId xmlns:a16="http://schemas.microsoft.com/office/drawing/2014/main" id="{DFF6B1CA-7D67-4FFE-C68D-92B4B489F9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5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41673" name="Group 9">
            <a:extLst>
              <a:ext uri="{FF2B5EF4-FFF2-40B4-BE49-F238E27FC236}">
                <a16:creationId xmlns:a16="http://schemas.microsoft.com/office/drawing/2014/main" id="{D56FEDDC-63ED-4090-BB52-71090A0CD0C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38249"/>
            <a:chOff x="384" y="1344"/>
            <a:chExt cx="3072" cy="381"/>
          </a:xfrm>
        </p:grpSpPr>
        <p:sp>
          <p:nvSpPr>
            <p:cNvPr id="7225" name="AutoShape 10">
              <a:extLst>
                <a:ext uri="{FF2B5EF4-FFF2-40B4-BE49-F238E27FC236}">
                  <a16:creationId xmlns:a16="http://schemas.microsoft.com/office/drawing/2014/main" id="{C9C02F10-4609-95F6-8552-32C4CD0E1C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75" name="AutoShape 11">
              <a:extLst>
                <a:ext uri="{FF2B5EF4-FFF2-40B4-BE49-F238E27FC236}">
                  <a16:creationId xmlns:a16="http://schemas.microsoft.com/office/drawing/2014/main" id="{8209903E-8C25-A001-F342-D00D821A5E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76" name="Freeform 12">
              <a:extLst>
                <a:ext uri="{FF2B5EF4-FFF2-40B4-BE49-F238E27FC236}">
                  <a16:creationId xmlns:a16="http://schemas.microsoft.com/office/drawing/2014/main" id="{16C9E637-CE11-BFE6-632E-D95AEC74B98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77" name="Text Box 13">
              <a:extLst>
                <a:ext uri="{FF2B5EF4-FFF2-40B4-BE49-F238E27FC236}">
                  <a16:creationId xmlns:a16="http://schemas.microsoft.com/office/drawing/2014/main" id="{951661EE-A0E8-0C93-3505-534249AC41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29" name="Text Box 14">
              <a:extLst>
                <a:ext uri="{FF2B5EF4-FFF2-40B4-BE49-F238E27FC236}">
                  <a16:creationId xmlns:a16="http://schemas.microsoft.com/office/drawing/2014/main" id="{D81CA923-AB27-4B29-89AE-B4CE04D800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52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Điền âm thích hợp vào chỗ chấm:     </a:t>
              </a:r>
              <a:endParaRPr lang="en-US" altLang="vi-VN" sz="3200" b="1">
                <a:solidFill>
                  <a:srgbClr val="F80808"/>
                </a:solidFill>
              </a:endParaRPr>
            </a:p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  </a:t>
              </a:r>
              <a:r>
                <a:rPr lang="vi-VN" altLang="vi-VN" sz="3200" b="1">
                  <a:solidFill>
                    <a:srgbClr val="0000FF"/>
                  </a:solidFill>
                </a:rPr>
                <a:t>xuồng .....e</a:t>
              </a:r>
              <a:endParaRPr lang="en-US" altLang="vi-VN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41679" name="Group 15">
            <a:extLst>
              <a:ext uri="{FF2B5EF4-FFF2-40B4-BE49-F238E27FC236}">
                <a16:creationId xmlns:a16="http://schemas.microsoft.com/office/drawing/2014/main" id="{A6245F70-3414-02FD-71CC-3D032E953FA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41680" name="AutoShape 16">
              <a:extLst>
                <a:ext uri="{FF2B5EF4-FFF2-40B4-BE49-F238E27FC236}">
                  <a16:creationId xmlns:a16="http://schemas.microsoft.com/office/drawing/2014/main" id="{BABBE078-02E7-EB14-7632-EF9744C890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81" name="AutoShape 17">
              <a:extLst>
                <a:ext uri="{FF2B5EF4-FFF2-40B4-BE49-F238E27FC236}">
                  <a16:creationId xmlns:a16="http://schemas.microsoft.com/office/drawing/2014/main" id="{205D773C-79BA-0F96-410E-FB8F33A2611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82" name="AutoShape 18">
              <a:extLst>
                <a:ext uri="{FF2B5EF4-FFF2-40B4-BE49-F238E27FC236}">
                  <a16:creationId xmlns:a16="http://schemas.microsoft.com/office/drawing/2014/main" id="{E98835D9-F937-FE48-1C67-A4A6FB8F36E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19" name="Oval 19">
              <a:extLst>
                <a:ext uri="{FF2B5EF4-FFF2-40B4-BE49-F238E27FC236}">
                  <a16:creationId xmlns:a16="http://schemas.microsoft.com/office/drawing/2014/main" id="{65048F2D-0240-5676-3687-97C30B1831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7220" name="Oval 20">
              <a:extLst>
                <a:ext uri="{FF2B5EF4-FFF2-40B4-BE49-F238E27FC236}">
                  <a16:creationId xmlns:a16="http://schemas.microsoft.com/office/drawing/2014/main" id="{E0E5919A-5E07-E4C9-469A-966D03DA11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85" name="Oval 21">
              <a:extLst>
                <a:ext uri="{FF2B5EF4-FFF2-40B4-BE49-F238E27FC236}">
                  <a16:creationId xmlns:a16="http://schemas.microsoft.com/office/drawing/2014/main" id="{29FE900E-648D-7A84-4649-15037B6D92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22" name="Oval 22">
              <a:extLst>
                <a:ext uri="{FF2B5EF4-FFF2-40B4-BE49-F238E27FC236}">
                  <a16:creationId xmlns:a16="http://schemas.microsoft.com/office/drawing/2014/main" id="{1B5A6FAC-B91B-FA97-A984-15D9AAFFD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87" name="Oval 23">
              <a:extLst>
                <a:ext uri="{FF2B5EF4-FFF2-40B4-BE49-F238E27FC236}">
                  <a16:creationId xmlns:a16="http://schemas.microsoft.com/office/drawing/2014/main" id="{08D5EBF2-C86F-A84B-C364-DDE29AB009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24" name="Oval 24">
              <a:extLst>
                <a:ext uri="{FF2B5EF4-FFF2-40B4-BE49-F238E27FC236}">
                  <a16:creationId xmlns:a16="http://schemas.microsoft.com/office/drawing/2014/main" id="{97277A96-71BC-C43A-98E5-AD455F5959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41689" name="Group 25">
            <a:extLst>
              <a:ext uri="{FF2B5EF4-FFF2-40B4-BE49-F238E27FC236}">
                <a16:creationId xmlns:a16="http://schemas.microsoft.com/office/drawing/2014/main" id="{B9216978-2D64-7008-0F96-6159C13A7A36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7210" name="AutoShape 26">
              <a:extLst>
                <a:ext uri="{FF2B5EF4-FFF2-40B4-BE49-F238E27FC236}">
                  <a16:creationId xmlns:a16="http://schemas.microsoft.com/office/drawing/2014/main" id="{68168D32-C109-0DDB-851F-8D2C7898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211" name="Group 27">
              <a:extLst>
                <a:ext uri="{FF2B5EF4-FFF2-40B4-BE49-F238E27FC236}">
                  <a16:creationId xmlns:a16="http://schemas.microsoft.com/office/drawing/2014/main" id="{12A01640-73B2-3336-A076-26C6EB5D9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12" name="AutoShape 28">
                <a:extLst>
                  <a:ext uri="{FF2B5EF4-FFF2-40B4-BE49-F238E27FC236}">
                    <a16:creationId xmlns:a16="http://schemas.microsoft.com/office/drawing/2014/main" id="{5BDCA41C-31BA-A6DE-EBC9-E09141456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3" name="AutoShape 29">
                <a:extLst>
                  <a:ext uri="{FF2B5EF4-FFF2-40B4-BE49-F238E27FC236}">
                    <a16:creationId xmlns:a16="http://schemas.microsoft.com/office/drawing/2014/main" id="{236C96BE-1F8B-FF50-0E4D-AFA8B9349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4" name="AutoShape 30">
                <a:extLst>
                  <a:ext uri="{FF2B5EF4-FFF2-40B4-BE49-F238E27FC236}">
                    <a16:creationId xmlns:a16="http://schemas.microsoft.com/office/drawing/2014/main" id="{70B0F8CF-228F-31EE-F96A-042310C40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5" name="WordArt 31">
                <a:extLst>
                  <a:ext uri="{FF2B5EF4-FFF2-40B4-BE49-F238E27FC236}">
                    <a16:creationId xmlns:a16="http://schemas.microsoft.com/office/drawing/2014/main" id="{D9AFB22C-7447-C037-E5C1-7C401C8DB07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41696" name="Group 32">
            <a:extLst>
              <a:ext uri="{FF2B5EF4-FFF2-40B4-BE49-F238E27FC236}">
                <a16:creationId xmlns:a16="http://schemas.microsoft.com/office/drawing/2014/main" id="{E7E7BF82-6CA5-AE83-191B-7310C5C95D9E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7204" name="AutoShape 33">
              <a:extLst>
                <a:ext uri="{FF2B5EF4-FFF2-40B4-BE49-F238E27FC236}">
                  <a16:creationId xmlns:a16="http://schemas.microsoft.com/office/drawing/2014/main" id="{56CA2F9B-017B-AD6A-D550-6902C437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205" name="Group 34">
              <a:extLst>
                <a:ext uri="{FF2B5EF4-FFF2-40B4-BE49-F238E27FC236}">
                  <a16:creationId xmlns:a16="http://schemas.microsoft.com/office/drawing/2014/main" id="{C1EF6725-C31E-F6F0-B598-0F67068F9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06" name="AutoShape 35">
                <a:extLst>
                  <a:ext uri="{FF2B5EF4-FFF2-40B4-BE49-F238E27FC236}">
                    <a16:creationId xmlns:a16="http://schemas.microsoft.com/office/drawing/2014/main" id="{1D6BE27F-2CDD-D57C-2637-049E4EA5C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7" name="AutoShape 36">
                <a:extLst>
                  <a:ext uri="{FF2B5EF4-FFF2-40B4-BE49-F238E27FC236}">
                    <a16:creationId xmlns:a16="http://schemas.microsoft.com/office/drawing/2014/main" id="{82078CB4-D269-9B3B-5FFD-C7FBB851B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8" name="AutoShape 37">
                <a:extLst>
                  <a:ext uri="{FF2B5EF4-FFF2-40B4-BE49-F238E27FC236}">
                    <a16:creationId xmlns:a16="http://schemas.microsoft.com/office/drawing/2014/main" id="{91A18E33-5531-235D-1C00-552E3872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9" name="WordArt 38">
                <a:extLst>
                  <a:ext uri="{FF2B5EF4-FFF2-40B4-BE49-F238E27FC236}">
                    <a16:creationId xmlns:a16="http://schemas.microsoft.com/office/drawing/2014/main" id="{1C02ADAB-8F33-5006-A554-94CBE725F4B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41703" name="Group 39">
            <a:extLst>
              <a:ext uri="{FF2B5EF4-FFF2-40B4-BE49-F238E27FC236}">
                <a16:creationId xmlns:a16="http://schemas.microsoft.com/office/drawing/2014/main" id="{1FB0C563-82CD-A516-E8F4-253F8E3DB108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7198" name="AutoShape 40">
              <a:extLst>
                <a:ext uri="{FF2B5EF4-FFF2-40B4-BE49-F238E27FC236}">
                  <a16:creationId xmlns:a16="http://schemas.microsoft.com/office/drawing/2014/main" id="{DB02641C-244C-1DEB-38C6-0E9D37041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199" name="Group 41">
              <a:extLst>
                <a:ext uri="{FF2B5EF4-FFF2-40B4-BE49-F238E27FC236}">
                  <a16:creationId xmlns:a16="http://schemas.microsoft.com/office/drawing/2014/main" id="{B10F3ACD-5526-A594-FD3C-56BEDB3B7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00" name="AutoShape 42">
                <a:extLst>
                  <a:ext uri="{FF2B5EF4-FFF2-40B4-BE49-F238E27FC236}">
                    <a16:creationId xmlns:a16="http://schemas.microsoft.com/office/drawing/2014/main" id="{AC4FFA19-B7AB-65CB-6DC9-134BF136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1" name="AutoShape 43">
                <a:extLst>
                  <a:ext uri="{FF2B5EF4-FFF2-40B4-BE49-F238E27FC236}">
                    <a16:creationId xmlns:a16="http://schemas.microsoft.com/office/drawing/2014/main" id="{5449631F-8B28-4C52-9C61-7ECC493E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2" name="AutoShape 44">
                <a:extLst>
                  <a:ext uri="{FF2B5EF4-FFF2-40B4-BE49-F238E27FC236}">
                    <a16:creationId xmlns:a16="http://schemas.microsoft.com/office/drawing/2014/main" id="{3D7A8640-0882-4A0F-7695-C1BF386AE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3" name="WordArt 45">
                <a:extLst>
                  <a:ext uri="{FF2B5EF4-FFF2-40B4-BE49-F238E27FC236}">
                    <a16:creationId xmlns:a16="http://schemas.microsoft.com/office/drawing/2014/main" id="{943FDDB0-5FB5-E21D-DB46-1E9F56557B2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41710" name="Rectangle 46">
            <a:extLst>
              <a:ext uri="{FF2B5EF4-FFF2-40B4-BE49-F238E27FC236}">
                <a16:creationId xmlns:a16="http://schemas.microsoft.com/office/drawing/2014/main" id="{6A1292BC-DDC5-BABB-C9D5-76E07087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667" b="1">
                <a:solidFill>
                  <a:srgbClr val="FFFF00"/>
                </a:solidFill>
              </a:rPr>
              <a:t>g</a:t>
            </a:r>
            <a:endParaRPr lang="en-US" altLang="vi-VN" sz="2400"/>
          </a:p>
        </p:txBody>
      </p:sp>
      <p:sp>
        <p:nvSpPr>
          <p:cNvPr id="241711" name="Rectangle 47">
            <a:extLst>
              <a:ext uri="{FF2B5EF4-FFF2-40B4-BE49-F238E27FC236}">
                <a16:creationId xmlns:a16="http://schemas.microsoft.com/office/drawing/2014/main" id="{F804E5D1-C9EB-6C8E-6699-C64C5363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667" b="1">
                <a:solidFill>
                  <a:srgbClr val="FFFF00"/>
                </a:solidFill>
              </a:rPr>
              <a:t>gh</a:t>
            </a:r>
            <a:r>
              <a:rPr lang="en-US" altLang="vi-VN" sz="2400"/>
              <a:t> </a:t>
            </a:r>
          </a:p>
        </p:txBody>
      </p:sp>
      <p:sp>
        <p:nvSpPr>
          <p:cNvPr id="241712" name="Rectangle 48">
            <a:extLst>
              <a:ext uri="{FF2B5EF4-FFF2-40B4-BE49-F238E27FC236}">
                <a16:creationId xmlns:a16="http://schemas.microsoft.com/office/drawing/2014/main" id="{13B40A41-45F4-E497-0C74-7C2691F9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7383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ngh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5B66476A-66B3-B266-ED9F-E7A667E31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41726" name="Object 62">
            <a:extLst>
              <a:ext uri="{FF2B5EF4-FFF2-40B4-BE49-F238E27FC236}">
                <a16:creationId xmlns:a16="http://schemas.microsoft.com/office/drawing/2014/main" id="{D6CAC566-7819-9B9C-617E-FAF52A882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1160" imgH="3727048" progId="CorelDRAW.Graphic.9">
                  <p:embed/>
                </p:oleObj>
              </mc:Choice>
              <mc:Fallback>
                <p:oleObj name="CorelDRAW" r:id="rId9" imgW="3721160" imgH="3727048" progId="CorelDRAW.Graphic.9">
                  <p:embed/>
                  <p:pic>
                    <p:nvPicPr>
                      <p:cNvPr id="241726" name="Object 62">
                        <a:extLst>
                          <a:ext uri="{FF2B5EF4-FFF2-40B4-BE49-F238E27FC236}">
                            <a16:creationId xmlns:a16="http://schemas.microsoft.com/office/drawing/2014/main" id="{D6CAC566-7819-9B9C-617E-FAF52A882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727" name="Oval 63" descr="Newsprint">
            <a:extLst>
              <a:ext uri="{FF2B5EF4-FFF2-40B4-BE49-F238E27FC236}">
                <a16:creationId xmlns:a16="http://schemas.microsoft.com/office/drawing/2014/main" id="{1A0D4C92-E410-5C1A-782A-F0933E9C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1728" name="Oval 64" descr="Newsprint">
            <a:extLst>
              <a:ext uri="{FF2B5EF4-FFF2-40B4-BE49-F238E27FC236}">
                <a16:creationId xmlns:a16="http://schemas.microsoft.com/office/drawing/2014/main" id="{6A377FBF-532A-A91D-84A1-D8010B31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1729" name="Oval 65" descr="Newsprint">
            <a:extLst>
              <a:ext uri="{FF2B5EF4-FFF2-40B4-BE49-F238E27FC236}">
                <a16:creationId xmlns:a16="http://schemas.microsoft.com/office/drawing/2014/main" id="{6A61DF27-A6C1-F969-C863-4EBC7917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1730" name="Oval 66" descr="Newsprint">
            <a:extLst>
              <a:ext uri="{FF2B5EF4-FFF2-40B4-BE49-F238E27FC236}">
                <a16:creationId xmlns:a16="http://schemas.microsoft.com/office/drawing/2014/main" id="{EBF5CADE-3168-49EC-3CC3-106C29D6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1731" name="Oval 67" descr="Newsprint">
            <a:extLst>
              <a:ext uri="{FF2B5EF4-FFF2-40B4-BE49-F238E27FC236}">
                <a16:creationId xmlns:a16="http://schemas.microsoft.com/office/drawing/2014/main" id="{5EDDEF3F-AC82-1F51-0FFF-27BFC83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1732" name="Oval 68" descr="Newsprint">
            <a:extLst>
              <a:ext uri="{FF2B5EF4-FFF2-40B4-BE49-F238E27FC236}">
                <a16:creationId xmlns:a16="http://schemas.microsoft.com/office/drawing/2014/main" id="{67AE57C8-586D-FECF-6A8D-908FA1EB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1733" name="Oval 69" descr="Newsprint">
            <a:extLst>
              <a:ext uri="{FF2B5EF4-FFF2-40B4-BE49-F238E27FC236}">
                <a16:creationId xmlns:a16="http://schemas.microsoft.com/office/drawing/2014/main" id="{46F80913-3672-CE51-0AC0-18F85C1B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1734" name="Oval 70" descr="Newsprint">
            <a:extLst>
              <a:ext uri="{FF2B5EF4-FFF2-40B4-BE49-F238E27FC236}">
                <a16:creationId xmlns:a16="http://schemas.microsoft.com/office/drawing/2014/main" id="{B46070A8-379E-197A-376E-31A2FC43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1735" name="Oval 71" descr="Newsprint">
            <a:extLst>
              <a:ext uri="{FF2B5EF4-FFF2-40B4-BE49-F238E27FC236}">
                <a16:creationId xmlns:a16="http://schemas.microsoft.com/office/drawing/2014/main" id="{CBCE83FB-E1CC-87FB-204B-B81333E5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1736" name="Oval 72" descr="Newsprint">
            <a:extLst>
              <a:ext uri="{FF2B5EF4-FFF2-40B4-BE49-F238E27FC236}">
                <a16:creationId xmlns:a16="http://schemas.microsoft.com/office/drawing/2014/main" id="{01E779D0-73BD-3E8F-1FE6-828CC722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41737" name="Oval 73" descr="Newsprint">
            <a:extLst>
              <a:ext uri="{FF2B5EF4-FFF2-40B4-BE49-F238E27FC236}">
                <a16:creationId xmlns:a16="http://schemas.microsoft.com/office/drawing/2014/main" id="{0560E8BD-B4AF-8DDA-2CCE-C3C76F97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41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41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4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1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4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41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4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41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41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41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4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41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1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4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41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41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41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41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41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241667" grpId="0" animBg="1"/>
      <p:bldP spid="241671" grpId="0" animBg="1"/>
      <p:bldP spid="241710" grpId="0"/>
      <p:bldP spid="241711" grpId="0" build="allAtOnce"/>
      <p:bldP spid="241727" grpId="0" animBg="1"/>
      <p:bldP spid="241727" grpId="1" animBg="1"/>
      <p:bldP spid="241728" grpId="0" animBg="1"/>
      <p:bldP spid="241728" grpId="1" animBg="1"/>
      <p:bldP spid="241729" grpId="0" animBg="1"/>
      <p:bldP spid="241729" grpId="1" animBg="1"/>
      <p:bldP spid="241730" grpId="0" animBg="1"/>
      <p:bldP spid="241730" grpId="1" animBg="1"/>
      <p:bldP spid="241731" grpId="0" animBg="1"/>
      <p:bldP spid="241731" grpId="1" animBg="1"/>
      <p:bldP spid="241732" grpId="0" animBg="1"/>
      <p:bldP spid="241732" grpId="1" animBg="1"/>
      <p:bldP spid="241733" grpId="0" animBg="1"/>
      <p:bldP spid="241733" grpId="1" animBg="1"/>
      <p:bldP spid="241734" grpId="0" animBg="1"/>
      <p:bldP spid="241734" grpId="1" animBg="1"/>
      <p:bldP spid="241735" grpId="0" animBg="1"/>
      <p:bldP spid="241735" grpId="1" animBg="1"/>
      <p:bldP spid="241736" grpId="0" animBg="1"/>
      <p:bldP spid="241736" grpId="1" animBg="1"/>
      <p:bldP spid="2417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Màn hình rộng</PresentationFormat>
  <Paragraphs>209</Paragraphs>
  <Slides>11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.VnHelvetInsH</vt:lpstr>
      <vt:lpstr>.VnTime</vt:lpstr>
      <vt:lpstr>.VnTimeH</vt:lpstr>
      <vt:lpstr>Arial</vt:lpstr>
      <vt:lpstr>Calibri</vt:lpstr>
      <vt:lpstr>Times New Roman</vt:lpstr>
      <vt:lpstr>Chủ đề Office</vt:lpstr>
      <vt:lpstr>CorelDRAW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 TRần</dc:creator>
  <cp:lastModifiedBy>Hùng TRần</cp:lastModifiedBy>
  <cp:revision>1</cp:revision>
  <dcterms:created xsi:type="dcterms:W3CDTF">2023-12-03T13:36:12Z</dcterms:created>
  <dcterms:modified xsi:type="dcterms:W3CDTF">2023-12-03T13:36:33Z</dcterms:modified>
</cp:coreProperties>
</file>