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7"/>
  </p:notesMasterIdLst>
  <p:sldIdLst>
    <p:sldId id="305" r:id="rId2"/>
    <p:sldId id="264" r:id="rId3"/>
    <p:sldId id="625" r:id="rId4"/>
    <p:sldId id="608" r:id="rId5"/>
    <p:sldId id="606" r:id="rId6"/>
    <p:sldId id="607" r:id="rId7"/>
    <p:sldId id="282" r:id="rId8"/>
    <p:sldId id="611" r:id="rId9"/>
    <p:sldId id="631" r:id="rId10"/>
    <p:sldId id="648" r:id="rId11"/>
    <p:sldId id="642" r:id="rId12"/>
    <p:sldId id="643" r:id="rId13"/>
    <p:sldId id="645" r:id="rId14"/>
    <p:sldId id="646" r:id="rId15"/>
    <p:sldId id="616" r:id="rId16"/>
    <p:sldId id="617" r:id="rId17"/>
    <p:sldId id="637" r:id="rId18"/>
    <p:sldId id="618" r:id="rId19"/>
    <p:sldId id="641" r:id="rId20"/>
    <p:sldId id="619" r:id="rId21"/>
    <p:sldId id="632" r:id="rId22"/>
    <p:sldId id="633" r:id="rId23"/>
    <p:sldId id="634" r:id="rId24"/>
    <p:sldId id="649" r:id="rId25"/>
    <p:sldId id="656" r:id="rId26"/>
    <p:sldId id="657" r:id="rId27"/>
    <p:sldId id="658" r:id="rId28"/>
    <p:sldId id="284" r:id="rId29"/>
    <p:sldId id="650" r:id="rId30"/>
    <p:sldId id="652" r:id="rId31"/>
    <p:sldId id="653" r:id="rId32"/>
    <p:sldId id="655" r:id="rId33"/>
    <p:sldId id="661" r:id="rId34"/>
    <p:sldId id="638" r:id="rId35"/>
    <p:sldId id="640" r:id="rId36"/>
  </p:sldIdLst>
  <p:sldSz cx="12192000" cy="6858000"/>
  <p:notesSz cx="6858000" cy="9144000"/>
  <p:embeddedFontLst>
    <p:embeddedFont>
      <p:font typeface="Sport Day" charset="0"/>
      <p:regular r:id="rId38"/>
      <p:bold r:id="rId39"/>
      <p:italic r:id="rId40"/>
      <p:boldItalic r:id="rId41"/>
    </p:embeddedFont>
    <p:embeddedFont>
      <p:font typeface="Calibri Light" pitchFamily="34" charset="0"/>
      <p:regular r:id="rId42"/>
      <p:italic r:id="rId43"/>
    </p:embeddedFont>
    <p:embeddedFont>
      <p:font typeface="Comic Sans MS" pitchFamily="66" charset="0"/>
      <p:regular r:id="rId44"/>
      <p:bold r:id="rId45"/>
      <p:italic r:id="rId46"/>
      <p:boldItalic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Bookman Old Style" pitchFamily="18" charset="0"/>
      <p:regular r:id="rId52"/>
      <p:bold r:id="rId53"/>
      <p:italic r:id="rId54"/>
      <p:boldItalic r:id="rId55"/>
    </p:embeddedFont>
    <p:embeddedFont>
      <p:font typeface="Patrick Hand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26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2320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1323" userDrawn="1">
          <p15:clr>
            <a:srgbClr val="A4A3A4"/>
          </p15:clr>
        </p15:guide>
        <p15:guide id="6" pos="3341" userDrawn="1">
          <p15:clr>
            <a:srgbClr val="A4A3A4"/>
          </p15:clr>
        </p15:guide>
        <p15:guide id="7" pos="4339" userDrawn="1">
          <p15:clr>
            <a:srgbClr val="A4A3A4"/>
          </p15:clr>
        </p15:guide>
        <p15:guide id="8" pos="5337" userDrawn="1">
          <p15:clr>
            <a:srgbClr val="A4A3A4"/>
          </p15:clr>
        </p15:guide>
        <p15:guide id="9" pos="63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2BD"/>
    <a:srgbClr val="629C77"/>
    <a:srgbClr val="2B4B36"/>
    <a:srgbClr val="236333"/>
    <a:srgbClr val="308845"/>
    <a:srgbClr val="41B95E"/>
    <a:srgbClr val="FFFFFF"/>
    <a:srgbClr val="59996E"/>
    <a:srgbClr val="1F3526"/>
    <a:srgbClr val="0F2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8" autoAdjust="0"/>
    <p:restoredTop sz="87602" autoAdjust="0"/>
  </p:normalViewPr>
  <p:slideViewPr>
    <p:cSldViewPr snapToGrid="0" showGuides="1">
      <p:cViewPr varScale="1">
        <p:scale>
          <a:sx n="65" d="100"/>
          <a:sy n="65" d="100"/>
        </p:scale>
        <p:origin x="-732" y="-108"/>
      </p:cViewPr>
      <p:guideLst>
        <p:guide orient="horz" pos="3226"/>
        <p:guide orient="horz" pos="3997"/>
        <p:guide pos="529"/>
        <p:guide pos="2320"/>
        <p:guide pos="1323"/>
        <p:guide pos="3341"/>
        <p:guide pos="4339"/>
        <p:guide pos="5337"/>
        <p:guide pos="63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BBBC5-B7A5-4389-9A92-019512137465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09759-191D-4AB0-BDB9-F3EBB8C0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54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3 times to show choices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the object to reveal the hidden 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94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3 times to show choices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the tree to reveal the hidden animals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3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3 times to show choices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the water splash to reveal the hidden 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42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15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364069B6-9890-410A-9080-C8886D930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567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A65E23-F8AD-874A-AE92-42297B46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627B55-C9A5-D945-8470-B935F9C39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358A43-7DB6-7548-9AB9-5EE03FAC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3AEFD6-6DD4-684E-8121-80DBEFF01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76E9E7-B5B5-2E4F-A14C-0109B9A43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5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5A8E805-2075-4872-8582-D1025DADF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71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5A8E805-2075-4872-8582-D1025DADF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0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67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57441-8B66-4614-8986-0AF83C0F8511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7936F-31CD-4E01-BB43-B26A0FB68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0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5A8E805-2075-4872-8582-D1025DADF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87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59E4C70-18B2-4259-AB1E-1D7DC2125F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65FFCA94-EE23-4E40-BEF0-4B8255FF5D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81321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88946840-83A8-4D29-A685-F3C2BBA95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1293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5A9A40C0-202B-4724-BFD2-F2D13AB86D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27980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7972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500524D9-5228-4BD1-8772-1929649B75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6584" y="2656705"/>
            <a:ext cx="4010314" cy="2073988"/>
          </a:xfrm>
          <a:custGeom>
            <a:avLst/>
            <a:gdLst>
              <a:gd name="connsiteX0" fmla="*/ 0 w 4010314"/>
              <a:gd name="connsiteY0" fmla="*/ 0 h 2073988"/>
              <a:gd name="connsiteX1" fmla="*/ 4010314 w 4010314"/>
              <a:gd name="connsiteY1" fmla="*/ 0 h 2073988"/>
              <a:gd name="connsiteX2" fmla="*/ 4010314 w 4010314"/>
              <a:gd name="connsiteY2" fmla="*/ 2073988 h 2073988"/>
              <a:gd name="connsiteX3" fmla="*/ 0 w 4010314"/>
              <a:gd name="connsiteY3" fmla="*/ 2073988 h 207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314" h="2073988">
                <a:moveTo>
                  <a:pt x="0" y="0"/>
                </a:moveTo>
                <a:lnTo>
                  <a:pt x="4010314" y="0"/>
                </a:lnTo>
                <a:lnTo>
                  <a:pt x="4010314" y="2073988"/>
                </a:lnTo>
                <a:lnTo>
                  <a:pt x="0" y="20739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579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8C5BAE4-FD08-4029-897D-88D6369BE1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88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42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6F38E9A-AA98-47E3-9521-F407EE04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9966-88EF-48EE-8A92-341BC4FAFD20}" type="datetimeFigureOut">
              <a:rPr lang="en-IN" smtClean="0"/>
              <a:t>06-05-2024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3D775D7-B1B5-402A-BCF5-A26077AE7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2411D98-33FF-41F8-8804-B9C631E2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8717-EFB1-4D75-8AF2-47217440E1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600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943FCEE3-6697-426F-8B1B-D253032CBE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95A242B-B41E-4F3F-915A-A08153DC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39F717-9EF2-4B43-90E6-02B61ED6E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7F6BC7-E5A8-4699-941C-5B30304BE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69966-88EF-48EE-8A92-341BC4FAFD20}" type="datetimeFigureOut">
              <a:rPr lang="en-IN" smtClean="0"/>
              <a:t>06-05-2024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656190-381A-4313-B759-2420301FC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321087-88FB-44EE-81C6-0E71FDF3B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8717-EFB1-4D75-8AF2-47217440E1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668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3" r:id="rId5"/>
    <p:sldLayoutId id="2147483664" r:id="rId6"/>
    <p:sldLayoutId id="2147483662" r:id="rId7"/>
    <p:sldLayoutId id="2147483665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7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microsoft.com/office/2007/relationships/hdphoto" Target="../media/hdphoto5.wdp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3.png"/><Relationship Id="rId4" Type="http://schemas.openxmlformats.org/officeDocument/2006/relationships/audio" Target="../media/media7.mp3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.png"/><Relationship Id="rId3" Type="http://schemas.microsoft.com/office/2007/relationships/media" Target="../media/media7.mp3"/><Relationship Id="rId7" Type="http://schemas.openxmlformats.org/officeDocument/2006/relationships/image" Target="../media/image20.png"/><Relationship Id="rId12" Type="http://schemas.microsoft.com/office/2007/relationships/hdphoto" Target="../media/hdphoto7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0.xml"/><Relationship Id="rId10" Type="http://schemas.microsoft.com/office/2007/relationships/hdphoto" Target="../media/hdphoto6.wdp"/><Relationship Id="rId4" Type="http://schemas.openxmlformats.org/officeDocument/2006/relationships/audio" Target="../media/media7.mp3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4.png"/><Relationship Id="rId3" Type="http://schemas.microsoft.com/office/2007/relationships/media" Target="../media/media7.mp3"/><Relationship Id="rId7" Type="http://schemas.openxmlformats.org/officeDocument/2006/relationships/image" Target="../media/image20.png"/><Relationship Id="rId12" Type="http://schemas.microsoft.com/office/2007/relationships/hdphoto" Target="../media/hdphoto9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0.xml"/><Relationship Id="rId10" Type="http://schemas.microsoft.com/office/2007/relationships/hdphoto" Target="../media/hdphoto8.wdp"/><Relationship Id="rId4" Type="http://schemas.openxmlformats.org/officeDocument/2006/relationships/audio" Target="../media/media7.mp3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7.mp3"/><Relationship Id="rId7" Type="http://schemas.openxmlformats.org/officeDocument/2006/relationships/image" Target="../media/image20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0.xml"/><Relationship Id="rId10" Type="http://schemas.microsoft.com/office/2007/relationships/hdphoto" Target="../media/hdphoto8.wdp"/><Relationship Id="rId4" Type="http://schemas.openxmlformats.org/officeDocument/2006/relationships/audio" Target="../media/media7.mp3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1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F140B12-9664-4A91-8D99-00EDD82F8162}"/>
              </a:ext>
            </a:extLst>
          </p:cNvPr>
          <p:cNvSpPr txBox="1"/>
          <p:nvPr/>
        </p:nvSpPr>
        <p:spPr>
          <a:xfrm>
            <a:off x="1681374" y="1103688"/>
            <a:ext cx="9721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rgbClr val="629C77"/>
                </a:solidFill>
                <a:latin typeface="Comic Sans MS" panose="030F0702030302020204" pitchFamily="66" charset="0"/>
              </a:rPr>
              <a:t>The animal world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3836FD0-61EA-10E5-DBDE-664C9BBD90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12869"/>
            <a:ext cx="1852153" cy="1911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014AC32-7FAD-D3BF-A061-6B7F10E2EF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6" y="294719"/>
            <a:ext cx="707396" cy="359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8F14322-F248-AA0F-F338-616C936394CB}"/>
              </a:ext>
            </a:extLst>
          </p:cNvPr>
          <p:cNvSpPr txBox="1"/>
          <p:nvPr/>
        </p:nvSpPr>
        <p:spPr>
          <a:xfrm>
            <a:off x="165569" y="441969"/>
            <a:ext cx="15473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0FAA207-E752-51D8-13BC-5054C8293E09}"/>
              </a:ext>
            </a:extLst>
          </p:cNvPr>
          <p:cNvGrpSpPr/>
          <p:nvPr/>
        </p:nvGrpSpPr>
        <p:grpSpPr>
          <a:xfrm>
            <a:off x="3347633" y="2767280"/>
            <a:ext cx="5951349" cy="1323439"/>
            <a:chOff x="4369622" y="3233899"/>
            <a:chExt cx="4320356" cy="794675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A141032-D4B0-BB73-2EFE-8EA54E845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650" y="3233899"/>
              <a:ext cx="3944753" cy="7946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3BC69895-6DD7-005A-EBEB-8BE25F54EB03}"/>
                </a:ext>
              </a:extLst>
            </p:cNvPr>
            <p:cNvSpPr txBox="1"/>
            <p:nvPr/>
          </p:nvSpPr>
          <p:spPr>
            <a:xfrm>
              <a:off x="4369622" y="3350326"/>
              <a:ext cx="4320356" cy="351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LESSON 1 </a:t>
              </a:r>
              <a:r>
                <a:rPr lang="en-US" sz="3200" b="1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– 4,5,6</a:t>
              </a:r>
              <a:endParaRPr lang="en-US" sz="32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991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3437982" y="883990"/>
            <a:ext cx="535470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3101946" y="1546071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10802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2107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="" xmlns:a16="http://schemas.microsoft.com/office/drawing/2014/main" id="{4B5A83CC-2E42-03F4-B75E-8DC6990C0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6815" y="2854252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8486" y="3578018"/>
            <a:ext cx="4444951" cy="247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86242B6E-A7CD-5C4B-B3E5-A1B947B3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86" b="90000" l="9322" r="92712">
                        <a14:foregroundMark x1="10169" y1="36786" x2="57627" y2="30000"/>
                        <a14:foregroundMark x1="57627" y1="30000" x2="57966" y2="29643"/>
                        <a14:foregroundMark x1="46102" y1="28214" x2="60339" y2="22143"/>
                        <a14:foregroundMark x1="57966" y1="6786" x2="57458" y2="10000"/>
                        <a14:foregroundMark x1="92712" y1="27857" x2="92881" y2="31429"/>
                        <a14:foregroundMark x1="9322" y1="71429" x2="9322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6485" y="1620180"/>
            <a:ext cx="7588952" cy="503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=""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8467" y="-1522565"/>
            <a:ext cx="1141565" cy="1141565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=""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584198" y="1961575"/>
            <a:ext cx="5199656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It is a hippo.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84199" y="3511860"/>
            <a:ext cx="519965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B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They're a hippo.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584197" y="5045676"/>
            <a:ext cx="519965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They're hippos.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1347925" y="470673"/>
            <a:ext cx="9493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400" b="1">
                <a:solidFill>
                  <a:srgbClr val="308845"/>
                </a:solidFill>
                <a:latin typeface="Comic Sans MS" panose="030F0702030302020204" pitchFamily="66" charset="0"/>
              </a:rPr>
              <a:t>What are these animals?</a:t>
            </a:r>
            <a:endParaRPr lang="en-IN" sz="4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559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6" b="5646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6" b="97500" l="10000" r="90000">
                        <a14:foregroundMark x1="14722" y1="6111" x2="16944" y2="11944"/>
                        <a14:foregroundMark x1="18889" y1="4722" x2="18889" y2="4722"/>
                        <a14:foregroundMark x1="15000" y1="3333" x2="15000" y2="3333"/>
                        <a14:foregroundMark x1="12500" y1="7222" x2="12500" y2="7222"/>
                        <a14:foregroundMark x1="16944" y1="92500" x2="16944" y2="92500"/>
                        <a14:foregroundMark x1="25833" y1="93333" x2="25833" y2="93333"/>
                        <a14:foregroundMark x1="36111" y1="94722" x2="36111" y2="94722"/>
                        <a14:foregroundMark x1="46389" y1="96111" x2="46389" y2="96111"/>
                        <a14:foregroundMark x1="45278" y1="96667" x2="45278" y2="96667"/>
                        <a14:foregroundMark x1="23333" y1="97500" x2="23333" y2="97500"/>
                        <a14:foregroundMark x1="16944" y1="96944" x2="16944" y2="96944"/>
                        <a14:foregroundMark x1="78889" y1="52500" x2="76389" y2="6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76973" y="2313542"/>
            <a:ext cx="3806256" cy="380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86242B6E-A7CD-5C4B-B3E5-A1B947B3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8" b="90000" l="3927" r="95550">
                        <a14:foregroundMark x1="47120" y1="8889" x2="60995" y2="6944"/>
                        <a14:foregroundMark x1="41099" y1="6389" x2="47644" y2="5278"/>
                        <a14:foregroundMark x1="4188" y1="38611" x2="13874" y2="46111"/>
                        <a14:foregroundMark x1="95550" y1="45000" x2="92932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4486" y="1698503"/>
            <a:ext cx="5474799" cy="515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=""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08468" y="-2000250"/>
            <a:ext cx="1619250" cy="1619250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=""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590696" y="2015980"/>
            <a:ext cx="576603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It's a giraffe.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90696" y="4832660"/>
            <a:ext cx="5766036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They're a giraffe.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590697" y="3424320"/>
            <a:ext cx="576603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They're giraffes.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1347923" y="543701"/>
            <a:ext cx="9493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</p:spTree>
    <p:extLst>
      <p:ext uri="{BB962C8B-B14F-4D97-AF65-F5344CB8AC3E}">
        <p14:creationId xmlns:p14="http://schemas.microsoft.com/office/powerpoint/2010/main" val="3142511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16799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89" b="91111" l="2000" r="97778">
                        <a14:foregroundMark x1="13556" y1="27111" x2="26000" y2="32222"/>
                        <a14:foregroundMark x1="10667" y1="35556" x2="18889" y2="30889"/>
                        <a14:foregroundMark x1="2222" y1="36667" x2="2222" y2="36667"/>
                        <a14:foregroundMark x1="67778" y1="15111" x2="93111" y2="16000"/>
                        <a14:foregroundMark x1="93333" y1="5111" x2="93333" y2="5111"/>
                        <a14:foregroundMark x1="97778" y1="9778" x2="97778" y2="9778"/>
                        <a14:foregroundMark x1="20444" y1="78444" x2="34222" y2="78444"/>
                        <a14:foregroundMark x1="34222" y1="78444" x2="60444" y2="91111"/>
                        <a14:foregroundMark x1="60444" y1="91111" x2="36000" y2="85556"/>
                        <a14:foregroundMark x1="36000" y1="85556" x2="35778" y2="8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506"/>
          <a:stretch/>
        </p:blipFill>
        <p:spPr bwMode="auto">
          <a:xfrm>
            <a:off x="7021489" y="4165927"/>
            <a:ext cx="3140378" cy="202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86242B6E-A7CD-5C4B-B3E5-A1B947B3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8" b="93056" l="3403" r="98110">
                        <a14:foregroundMark x1="3403" y1="52500" x2="6049" y2="53333"/>
                        <a14:foregroundMark x1="3781" y1="58333" x2="3781" y2="58333"/>
                        <a14:foregroundMark x1="9641" y1="61944" x2="9641" y2="61944"/>
                        <a14:foregroundMark x1="10586" y1="41389" x2="10586" y2="41389"/>
                        <a14:foregroundMark x1="8318" y1="61389" x2="9830" y2="60000"/>
                        <a14:foregroundMark x1="9263" y1="59722" x2="9830" y2="58611"/>
                        <a14:foregroundMark x1="10775" y1="59722" x2="10775" y2="58889"/>
                        <a14:foregroundMark x1="87713" y1="55556" x2="90548" y2="53889"/>
                        <a14:foregroundMark x1="20794" y1="93611" x2="23629" y2="92778"/>
                        <a14:foregroundMark x1="90737" y1="18889" x2="93006" y2="17778"/>
                        <a14:foregroundMark x1="48582" y1="10278" x2="50284" y2="5278"/>
                        <a14:foregroundMark x1="91871" y1="67500" x2="93195" y2="67222"/>
                        <a14:foregroundMark x1="67675" y1="91389" x2="69376" y2="92500"/>
                        <a14:foregroundMark x1="90926" y1="39167" x2="92628" y2="38611"/>
                        <a14:foregroundMark x1="95085" y1="45000" x2="94896" y2="44167"/>
                        <a14:foregroundMark x1="95274" y1="16111" x2="96786" y2="15833"/>
                        <a14:foregroundMark x1="19093" y1="36111" x2="18904" y2="34722"/>
                        <a14:foregroundMark x1="22873" y1="22778" x2="23062" y2="22500"/>
                        <a14:foregroundMark x1="37429" y1="29167" x2="37240" y2="27500"/>
                        <a14:foregroundMark x1="59168" y1="16111" x2="60302" y2="15000"/>
                        <a14:foregroundMark x1="75992" y1="12500" x2="76181" y2="10833"/>
                        <a14:foregroundMark x1="51229" y1="23889" x2="51418" y2="22778"/>
                        <a14:foregroundMark x1="71456" y1="28611" x2="72023" y2="28056"/>
                        <a14:foregroundMark x1="73913" y1="22778" x2="73913" y2="22222"/>
                        <a14:foregroundMark x1="75614" y1="40556" x2="75992" y2="41389"/>
                        <a14:foregroundMark x1="97164" y1="65000" x2="98110" y2="65278"/>
                        <a14:foregroundMark x1="89225" y1="63889" x2="90359" y2="6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9533" y="2940313"/>
            <a:ext cx="5155252" cy="350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=""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08468" y="-2905784"/>
            <a:ext cx="2090938" cy="2090938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=""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590696" y="1961575"/>
            <a:ext cx="6050729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They're hippos.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90696" y="4794874"/>
            <a:ext cx="6048837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C. It's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crocodile.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590697" y="3424320"/>
            <a:ext cx="6050729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They're crocodiles.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1347925" y="409388"/>
            <a:ext cx="9493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4400" b="1">
                <a:solidFill>
                  <a:srgbClr val="308845"/>
                </a:solidFill>
                <a:latin typeface="Comic Sans MS" panose="030F0702030302020204" pitchFamily="66" charset="0"/>
              </a:rPr>
              <a:t>What </a:t>
            </a:r>
            <a:r>
              <a:rPr kumimoji="0" lang="en-IN" sz="4400" b="1" i="0" u="none" strike="noStrike" kern="1200" cap="none" spc="0" normalizeH="0" baseline="0" noProof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are these animals?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rgbClr val="30884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643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16799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89" b="90889" l="2000" r="98222">
                        <a14:foregroundMark x1="13556" y1="27111" x2="26000" y2="32222"/>
                        <a14:foregroundMark x1="10667" y1="35556" x2="18889" y2="30889"/>
                        <a14:foregroundMark x1="2222" y1="36667" x2="2222" y2="36667"/>
                        <a14:foregroundMark x1="67778" y1="15111" x2="93111" y2="16000"/>
                        <a14:foregroundMark x1="93333" y1="5111" x2="93333" y2="5111"/>
                        <a14:foregroundMark x1="97778" y1="9778" x2="97778" y2="9778"/>
                        <a14:foregroundMark x1="39217" y1="80857" x2="60444" y2="91111"/>
                        <a14:foregroundMark x1="60444" y1="91111" x2="36000" y2="85556"/>
                        <a14:foregroundMark x1="36000" y1="85556" x2="35778" y2="85111"/>
                        <a14:foregroundMark x1="37111" y1="44444" x2="38889" y2="42889"/>
                        <a14:foregroundMark x1="39556" y1="42889" x2="38889" y2="42000"/>
                        <a14:foregroundMark x1="3111" y1="42667" x2="6667" y2="44667"/>
                        <a14:foregroundMark x1="24222" y1="47778" x2="24222" y2="47778"/>
                        <a14:foregroundMark x1="56000" y1="69556" x2="56000" y2="69556"/>
                        <a14:foregroundMark x1="53556" y1="68667" x2="53556" y2="68667"/>
                        <a14:foregroundMark x1="52222" y1="67556" x2="52222" y2="67556"/>
                        <a14:foregroundMark x1="73556" y1="73111" x2="73556" y2="73111"/>
                        <a14:foregroundMark x1="75111" y1="71778" x2="75111" y2="71778"/>
                        <a14:foregroundMark x1="76444" y1="70667" x2="76444" y2="70667"/>
                        <a14:foregroundMark x1="86000" y1="70222" x2="86000" y2="70222"/>
                        <a14:foregroundMark x1="87556" y1="68889" x2="87556" y2="68889"/>
                        <a14:foregroundMark x1="76222" y1="28889" x2="76222" y2="28889"/>
                        <a14:foregroundMark x1="75333" y1="28222" x2="75333" y2="28222"/>
                        <a14:foregroundMark x1="73778" y1="27778" x2="73778" y2="27778"/>
                        <a14:foregroundMark x1="67556" y1="25333" x2="67556" y2="25333"/>
                        <a14:foregroundMark x1="65778" y1="24667" x2="65778" y2="24667"/>
                        <a14:foregroundMark x1="64222" y1="23778" x2="64222" y2="23778"/>
                        <a14:foregroundMark x1="38889" y1="14889" x2="38889" y2="14889"/>
                        <a14:foregroundMark x1="43111" y1="15111" x2="43111" y2="15111"/>
                        <a14:foregroundMark x1="47333" y1="15778" x2="47333" y2="15778"/>
                        <a14:foregroundMark x1="45778" y1="14222" x2="45778" y2="14222"/>
                        <a14:foregroundMark x1="98000" y1="47111" x2="98000" y2="47111"/>
                        <a14:foregroundMark x1="96444" y1="49778" x2="96444" y2="49778"/>
                        <a14:foregroundMark x1="94667" y1="50889" x2="94667" y2="50889"/>
                        <a14:foregroundMark x1="95556" y1="53778" x2="95556" y2="53778"/>
                        <a14:foregroundMark x1="98222" y1="42000" x2="98222" y2="42000"/>
                        <a14:backgroundMark x1="4444" y1="75111" x2="29778" y2="77556"/>
                        <a14:backgroundMark x1="29778" y1="77556" x2="41556" y2="76444"/>
                        <a14:backgroundMark x1="41556" y1="76444" x2="35778" y2="68667"/>
                        <a14:backgroundMark x1="46667" y1="71111" x2="49778" y2="76667"/>
                        <a14:backgroundMark x1="42444" y1="77778" x2="48667" y2="77556"/>
                        <a14:backgroundMark x1="37111" y1="78000" x2="41111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" t="834" r="-460" b="22163"/>
          <a:stretch/>
        </p:blipFill>
        <p:spPr bwMode="auto">
          <a:xfrm>
            <a:off x="5502335" y="4018345"/>
            <a:ext cx="3798429" cy="292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=""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08467" y="-2905785"/>
            <a:ext cx="2524785" cy="2524785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=""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584198" y="1961575"/>
            <a:ext cx="2974250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Who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84198" y="3547227"/>
            <a:ext cx="2974250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How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584198" y="5221918"/>
            <a:ext cx="2974249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What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1347925" y="515500"/>
            <a:ext cx="9493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1" i="0" u="none" strike="noStrike" kern="1200" cap="none" spc="0" normalizeH="0" baseline="0" noProof="0" dirty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_____ are these animals?</a:t>
            </a:r>
          </a:p>
        </p:txBody>
      </p:sp>
    </p:spTree>
    <p:extLst>
      <p:ext uri="{BB962C8B-B14F-4D97-AF65-F5344CB8AC3E}">
        <p14:creationId xmlns:p14="http://schemas.microsoft.com/office/powerpoint/2010/main" val="2645070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3885192" y="1951707"/>
            <a:ext cx="7175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200" b="1" i="0" u="none" strike="noStrike" kern="1200" cap="none" spc="0" normalizeH="0" baseline="0" noProof="0" dirty="0">
                <a:ln>
                  <a:noFill/>
                </a:ln>
                <a:solidFill>
                  <a:srgbClr val="2363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Look, complete and read.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336984" y="2153185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775052" y="2263779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80698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raffe Vectors &amp; Illustrations for Free Download | Freepik">
            <a:extLst>
              <a:ext uri="{FF2B5EF4-FFF2-40B4-BE49-F238E27FC236}">
                <a16:creationId xmlns="" xmlns:a16="http://schemas.microsoft.com/office/drawing/2014/main" id="{DBEA6592-F281-4830-BFCD-5FB02034A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00" y="165254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="" xmlns:a16="http://schemas.microsoft.com/office/drawing/2014/main" id="{370DD816-19DE-4D50-BA9B-F3F5F3DA3F41}"/>
              </a:ext>
            </a:extLst>
          </p:cNvPr>
          <p:cNvSpPr/>
          <p:nvPr/>
        </p:nvSpPr>
        <p:spPr>
          <a:xfrm rot="12171104">
            <a:off x="5211246" y="2424606"/>
            <a:ext cx="1355847" cy="352536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CC27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0A6D253-F162-4932-86B9-561583CEC6F2}"/>
              </a:ext>
            </a:extLst>
          </p:cNvPr>
          <p:cNvSpPr txBox="1"/>
          <p:nvPr/>
        </p:nvSpPr>
        <p:spPr>
          <a:xfrm>
            <a:off x="4983897" y="2316853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long neck</a:t>
            </a:r>
          </a:p>
        </p:txBody>
      </p:sp>
      <p:pic>
        <p:nvPicPr>
          <p:cNvPr id="2" name="ttsMP3.com_VoiceText_2024-4-24_9-6-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1205258" cy="1205258"/>
          </a:xfrm>
          <a:prstGeom prst="rect">
            <a:avLst/>
          </a:prstGeom>
        </p:spPr>
      </p:pic>
      <p:pic>
        <p:nvPicPr>
          <p:cNvPr id="8" name="ttsMP3.com_VoiceText_2024-4-24_9-6-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9169" y="3212354"/>
            <a:ext cx="1205258" cy="1205258"/>
          </a:xfrm>
          <a:prstGeom prst="rect">
            <a:avLst/>
          </a:prstGeom>
        </p:spPr>
      </p:pic>
      <p:pic>
        <p:nvPicPr>
          <p:cNvPr id="9" name="ttsMP3.com_VoiceText_2024-4-24_9-6-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6813" y="3246245"/>
            <a:ext cx="1205258" cy="120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85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raffe Vectors &amp; Illustrations for Free Download | Freepik">
            <a:extLst>
              <a:ext uri="{FF2B5EF4-FFF2-40B4-BE49-F238E27FC236}">
                <a16:creationId xmlns="" xmlns:a16="http://schemas.microsoft.com/office/drawing/2014/main" id="{DBEA6592-F281-4830-BFCD-5FB02034A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00" y="165254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="" xmlns:a16="http://schemas.microsoft.com/office/drawing/2014/main" id="{941D90A2-2DAB-4725-8395-9E5E3BE20E42}"/>
              </a:ext>
            </a:extLst>
          </p:cNvPr>
          <p:cNvSpPr/>
          <p:nvPr/>
        </p:nvSpPr>
        <p:spPr>
          <a:xfrm rot="9053087">
            <a:off x="4518621" y="4426552"/>
            <a:ext cx="1377709" cy="328342"/>
          </a:xfrm>
          <a:prstGeom prst="rightArrow">
            <a:avLst>
              <a:gd name="adj1" fmla="val 55147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CC27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F45D08D-103D-413A-BC3D-1FFD36AD7C40}"/>
              </a:ext>
            </a:extLst>
          </p:cNvPr>
          <p:cNvSpPr txBox="1"/>
          <p:nvPr/>
        </p:nvSpPr>
        <p:spPr>
          <a:xfrm>
            <a:off x="4098081" y="3533118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long legs</a:t>
            </a:r>
          </a:p>
        </p:txBody>
      </p:sp>
      <p:pic>
        <p:nvPicPr>
          <p:cNvPr id="2" name="ttsMP3.com_VoiceText_2024-4-24_9-7-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0511" y="1928605"/>
            <a:ext cx="991636" cy="991636"/>
          </a:xfrm>
          <a:prstGeom prst="rect">
            <a:avLst/>
          </a:prstGeom>
        </p:spPr>
      </p:pic>
      <p:pic>
        <p:nvPicPr>
          <p:cNvPr id="8" name="ttsMP3.com_VoiceText_2024-4-24_9-7-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03223" y="1957698"/>
            <a:ext cx="991636" cy="991636"/>
          </a:xfrm>
          <a:prstGeom prst="rect">
            <a:avLst/>
          </a:prstGeom>
        </p:spPr>
      </p:pic>
      <p:pic>
        <p:nvPicPr>
          <p:cNvPr id="9" name="ttsMP3.com_VoiceText_2024-4-24_9-7-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03223" y="1912384"/>
            <a:ext cx="991636" cy="99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36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DBEA6592-F281-4830-BFCD-5FB02034A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0409" y="931148"/>
            <a:ext cx="5715000" cy="318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="" xmlns:a16="http://schemas.microsoft.com/office/drawing/2014/main" id="{370DD816-19DE-4D50-BA9B-F3F5F3DA3F41}"/>
              </a:ext>
            </a:extLst>
          </p:cNvPr>
          <p:cNvSpPr/>
          <p:nvPr/>
        </p:nvSpPr>
        <p:spPr>
          <a:xfrm rot="19490644">
            <a:off x="5418076" y="3565594"/>
            <a:ext cx="1355847" cy="352536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CC27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0A6D253-F162-4932-86B9-561583CEC6F2}"/>
              </a:ext>
            </a:extLst>
          </p:cNvPr>
          <p:cNvSpPr txBox="1"/>
          <p:nvPr/>
        </p:nvSpPr>
        <p:spPr>
          <a:xfrm>
            <a:off x="631165" y="3651428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short legs</a:t>
            </a:r>
          </a:p>
        </p:txBody>
      </p:sp>
      <p:pic>
        <p:nvPicPr>
          <p:cNvPr id="2" name="ttsMP3.com_VoiceText_2024-4-24_9-8-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322" y="4430992"/>
            <a:ext cx="1268479" cy="1268479"/>
          </a:xfrm>
          <a:prstGeom prst="rect">
            <a:avLst/>
          </a:prstGeom>
        </p:spPr>
      </p:pic>
      <p:pic>
        <p:nvPicPr>
          <p:cNvPr id="6" name="ttsMP3.com_VoiceText_2024-4-24_9-8-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321" y="4397449"/>
            <a:ext cx="1268479" cy="1268479"/>
          </a:xfrm>
          <a:prstGeom prst="rect">
            <a:avLst/>
          </a:prstGeom>
        </p:spPr>
      </p:pic>
      <p:pic>
        <p:nvPicPr>
          <p:cNvPr id="7" name="ttsMP3.com_VoiceText_2024-4-24_9-8-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321" y="4414220"/>
            <a:ext cx="1268479" cy="126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697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611270" cy="6577746"/>
          </a:xfrm>
          <a:prstGeom prst="rect">
            <a:avLst/>
          </a:prstGeom>
        </p:spPr>
      </p:pic>
      <p:pic>
        <p:nvPicPr>
          <p:cNvPr id="3" name="60 giây đếm ngược  nhạc sôi động (1 minute countdown with music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77740" y="2683564"/>
            <a:ext cx="2879034" cy="16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4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195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786191" y="1844014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Warm-up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7DFB95-8E8B-4B05-84CD-4AE348325AD0}"/>
              </a:ext>
            </a:extLst>
          </p:cNvPr>
          <p:cNvSpPr txBox="1"/>
          <p:nvPr/>
        </p:nvSpPr>
        <p:spPr>
          <a:xfrm>
            <a:off x="4333269" y="3044343"/>
            <a:ext cx="6260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dirty="0">
                <a:latin typeface="Comic Sans MS" panose="030F0702030302020204" pitchFamily="66" charset="0"/>
              </a:rPr>
              <a:t>Guess the animals.</a:t>
            </a:r>
          </a:p>
        </p:txBody>
      </p:sp>
    </p:spTree>
    <p:extLst>
      <p:ext uri="{BB962C8B-B14F-4D97-AF65-F5344CB8AC3E}">
        <p14:creationId xmlns:p14="http://schemas.microsoft.com/office/powerpoint/2010/main" val="32854011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068DEB-5B73-9DDA-7E02-49307864096C}"/>
              </a:ext>
            </a:extLst>
          </p:cNvPr>
          <p:cNvSpPr txBox="1"/>
          <p:nvPr/>
        </p:nvSpPr>
        <p:spPr>
          <a:xfrm>
            <a:off x="2887540" y="4918313"/>
            <a:ext cx="81404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What are these animals?</a:t>
            </a:r>
          </a:p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They’re </a:t>
            </a:r>
            <a:r>
              <a:rPr lang="en-US" sz="40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9C9E6A6-FF0D-264E-A88A-C96E3FE84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39" t="4050" r="15471" b="35649"/>
          <a:stretch/>
        </p:blipFill>
        <p:spPr>
          <a:xfrm>
            <a:off x="3319064" y="1536827"/>
            <a:ext cx="5553871" cy="33106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B20279-CC03-43FE-AEA5-5A33E4A660FD}"/>
              </a:ext>
            </a:extLst>
          </p:cNvPr>
          <p:cNvSpPr txBox="1"/>
          <p:nvPr/>
        </p:nvSpPr>
        <p:spPr>
          <a:xfrm>
            <a:off x="341396" y="717728"/>
            <a:ext cx="11509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What's the missing word?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9B51452-89F7-4F99-B983-A71B123C4F4B}"/>
              </a:ext>
            </a:extLst>
          </p:cNvPr>
          <p:cNvSpPr txBox="1"/>
          <p:nvPr/>
        </p:nvSpPr>
        <p:spPr>
          <a:xfrm>
            <a:off x="5786034" y="5410755"/>
            <a:ext cx="1471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Comic Sans MS" panose="030F0702030302020204" pitchFamily="66" charset="0"/>
              </a:rPr>
              <a:t>lions</a:t>
            </a:r>
          </a:p>
        </p:txBody>
      </p:sp>
    </p:spTree>
    <p:extLst>
      <p:ext uri="{BB962C8B-B14F-4D97-AF65-F5344CB8AC3E}">
        <p14:creationId xmlns:p14="http://schemas.microsoft.com/office/powerpoint/2010/main" val="2224711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6117F8-8FAD-EDA3-9DC2-B5DC8C8CA372}"/>
              </a:ext>
            </a:extLst>
          </p:cNvPr>
          <p:cNvSpPr txBox="1"/>
          <p:nvPr/>
        </p:nvSpPr>
        <p:spPr>
          <a:xfrm>
            <a:off x="2825547" y="4897098"/>
            <a:ext cx="81404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What are these animals?</a:t>
            </a:r>
          </a:p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They’re ______</a:t>
            </a:r>
            <a:r>
              <a:rPr lang="en-US" sz="40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FA0F473-042F-CE14-8F2E-662BF37F7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34" t="4313" r="5905" b="35015"/>
          <a:stretch/>
        </p:blipFill>
        <p:spPr>
          <a:xfrm>
            <a:off x="3233656" y="1487169"/>
            <a:ext cx="5724687" cy="30531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B20279-CC03-43FE-AEA5-5A33E4A660FD}"/>
              </a:ext>
            </a:extLst>
          </p:cNvPr>
          <p:cNvSpPr txBox="1"/>
          <p:nvPr/>
        </p:nvSpPr>
        <p:spPr>
          <a:xfrm>
            <a:off x="341396" y="717728"/>
            <a:ext cx="11509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What's the missing word?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9B51452-89F7-4F99-B983-A71B123C4F4B}"/>
              </a:ext>
            </a:extLst>
          </p:cNvPr>
          <p:cNvSpPr txBox="1"/>
          <p:nvPr/>
        </p:nvSpPr>
        <p:spPr>
          <a:xfrm>
            <a:off x="5677548" y="5389540"/>
            <a:ext cx="310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Comic Sans MS" panose="030F0702030302020204" pitchFamily="66" charset="0"/>
              </a:rPr>
              <a:t>crocodiles</a:t>
            </a:r>
          </a:p>
        </p:txBody>
      </p:sp>
    </p:spTree>
    <p:extLst>
      <p:ext uri="{BB962C8B-B14F-4D97-AF65-F5344CB8AC3E}">
        <p14:creationId xmlns:p14="http://schemas.microsoft.com/office/powerpoint/2010/main" val="3724187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48937B-DA40-FC71-3CB7-0074E439BAD6}"/>
              </a:ext>
            </a:extLst>
          </p:cNvPr>
          <p:cNvSpPr txBox="1"/>
          <p:nvPr/>
        </p:nvSpPr>
        <p:spPr>
          <a:xfrm>
            <a:off x="6969672" y="1997076"/>
            <a:ext cx="441184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These animals have long necks and legs.</a:t>
            </a:r>
            <a:r>
              <a:rPr lang="en-US" sz="3800" dirty="0">
                <a:solidFill>
                  <a:srgbClr val="818284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 </a:t>
            </a:r>
            <a:r>
              <a:rPr lang="en-US" sz="3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are they?</a:t>
            </a:r>
          </a:p>
          <a:p>
            <a:r>
              <a:rPr lang="en-US" sz="38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8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 </a:t>
            </a:r>
            <a:r>
              <a:rPr lang="en-US" sz="3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giraffes.</a:t>
            </a:r>
            <a:r>
              <a:rPr lang="en-US" sz="3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B20279-CC03-43FE-AEA5-5A33E4A660FD}"/>
              </a:ext>
            </a:extLst>
          </p:cNvPr>
          <p:cNvSpPr txBox="1"/>
          <p:nvPr/>
        </p:nvSpPr>
        <p:spPr>
          <a:xfrm>
            <a:off x="341396" y="717728"/>
            <a:ext cx="11509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What's the missing word?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9B51452-89F7-4F99-B983-A71B123C4F4B}"/>
              </a:ext>
            </a:extLst>
          </p:cNvPr>
          <p:cNvSpPr txBox="1"/>
          <p:nvPr/>
        </p:nvSpPr>
        <p:spPr>
          <a:xfrm>
            <a:off x="9454566" y="3120461"/>
            <a:ext cx="14526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solidFill>
                  <a:srgbClr val="00B050"/>
                </a:solidFill>
                <a:latin typeface="Comic Sans MS" panose="030F0702030302020204" pitchFamily="66" charset="0"/>
              </a:rPr>
              <a:t>What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6770D2-F655-2B9D-6066-D23717F8E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21" y="1997076"/>
            <a:ext cx="5756975" cy="34763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7BC3E31-BDB1-B0A5-1741-B5B42D6820B1}"/>
              </a:ext>
            </a:extLst>
          </p:cNvPr>
          <p:cNvSpPr txBox="1"/>
          <p:nvPr/>
        </p:nvSpPr>
        <p:spPr>
          <a:xfrm>
            <a:off x="7855657" y="4307476"/>
            <a:ext cx="190949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solidFill>
                  <a:srgbClr val="00B050"/>
                </a:solidFill>
                <a:latin typeface="Comic Sans MS" panose="030F0702030302020204" pitchFamily="66" charset="0"/>
              </a:rPr>
              <a:t>They’re</a:t>
            </a:r>
          </a:p>
        </p:txBody>
      </p:sp>
    </p:spTree>
    <p:extLst>
      <p:ext uri="{BB962C8B-B14F-4D97-AF65-F5344CB8AC3E}">
        <p14:creationId xmlns:p14="http://schemas.microsoft.com/office/powerpoint/2010/main" val="3513116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C48937B-DA40-FC71-3CB7-0074E439BAD6}"/>
              </a:ext>
            </a:extLst>
          </p:cNvPr>
          <p:cNvSpPr txBox="1"/>
          <p:nvPr/>
        </p:nvSpPr>
        <p:spPr>
          <a:xfrm>
            <a:off x="954317" y="2074233"/>
            <a:ext cx="52978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These animals have short legs. What</a:t>
            </a:r>
            <a:r>
              <a:rPr lang="en-US" sz="4000" dirty="0">
                <a:solidFill>
                  <a:srgbClr val="818284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_________?</a:t>
            </a:r>
          </a:p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4000" dirty="0">
                <a:latin typeface="Comic Sans MS" panose="030F0702030302020204" pitchFamily="66" charset="0"/>
              </a:rPr>
              <a:t>They’re </a:t>
            </a:r>
            <a:r>
              <a:rPr lang="en-US" sz="40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B20279-CC03-43FE-AEA5-5A33E4A660FD}"/>
              </a:ext>
            </a:extLst>
          </p:cNvPr>
          <p:cNvSpPr txBox="1"/>
          <p:nvPr/>
        </p:nvSpPr>
        <p:spPr>
          <a:xfrm>
            <a:off x="341396" y="717728"/>
            <a:ext cx="11509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What's the missing word?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9B51452-89F7-4F99-B983-A71B123C4F4B}"/>
              </a:ext>
            </a:extLst>
          </p:cNvPr>
          <p:cNvSpPr txBox="1"/>
          <p:nvPr/>
        </p:nvSpPr>
        <p:spPr>
          <a:xfrm>
            <a:off x="2763164" y="3299746"/>
            <a:ext cx="2416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are they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7BC3E31-BDB1-B0A5-1741-B5B42D6820B1}"/>
              </a:ext>
            </a:extLst>
          </p:cNvPr>
          <p:cNvSpPr txBox="1"/>
          <p:nvPr/>
        </p:nvSpPr>
        <p:spPr>
          <a:xfrm>
            <a:off x="3856256" y="3893843"/>
            <a:ext cx="18421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hippos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29DBFB4-403C-06D5-B40E-7DBB8015E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951"/>
          <a:stretch/>
        </p:blipFill>
        <p:spPr>
          <a:xfrm>
            <a:off x="6522314" y="1924050"/>
            <a:ext cx="4715369" cy="3009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58044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 rot="21047208">
            <a:off x="2321399" y="274553"/>
            <a:ext cx="7627488" cy="4841267"/>
          </a:xfrm>
          <a:prstGeom prst="irregularSeal1">
            <a:avLst/>
          </a:prstGeom>
          <a:solidFill>
            <a:schemeClr val="accent2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Practise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reading aloud 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in pairs. 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2 Minute Timer (We Used to Be Young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1428" y="327027"/>
            <a:ext cx="3051238" cy="171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0732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69" y="779394"/>
            <a:ext cx="993457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2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738" y="1130368"/>
            <a:ext cx="1011555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9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991" y="824534"/>
            <a:ext cx="850582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9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052236" y="2385452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308845"/>
                </a:solidFill>
                <a:latin typeface="Comic Sans MS" panose="030F0702030302020204" pitchFamily="66" charset="0"/>
              </a:rPr>
              <a:t>Let's sing.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314866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B5FC6C5-5246-413F-BCE7-5E378093D957}"/>
              </a:ext>
            </a:extLst>
          </p:cNvPr>
          <p:cNvSpPr txBox="1"/>
          <p:nvPr/>
        </p:nvSpPr>
        <p:spPr>
          <a:xfrm>
            <a:off x="1429438" y="550167"/>
            <a:ext cx="93331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pic>
        <p:nvPicPr>
          <p:cNvPr id="8" name="Track 85">
            <a:hlinkClick r:id="" action="ppaction://media"/>
            <a:extLst>
              <a:ext uri="{FF2B5EF4-FFF2-40B4-BE49-F238E27FC236}">
                <a16:creationId xmlns="" xmlns:a16="http://schemas.microsoft.com/office/drawing/2014/main" id="{2A8CF53B-79FB-0B4C-1975-D64ADC72E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9454" y="580138"/>
            <a:ext cx="678611" cy="678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B8E4CA6-5497-B05E-990B-69031971C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9622"/>
            <a:ext cx="6096000" cy="3268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71028A5-2057-42EE-2455-0D1EE3429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818" y="1418401"/>
            <a:ext cx="5844182" cy="30324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D0F0370-6F48-7B5F-60B0-2704AF8B99EA}"/>
              </a:ext>
            </a:extLst>
          </p:cNvPr>
          <p:cNvSpPr txBox="1"/>
          <p:nvPr/>
        </p:nvSpPr>
        <p:spPr>
          <a:xfrm>
            <a:off x="762141" y="1418400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Look! Look! Look!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What are these animals?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 are lions.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 look brave.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079CAE9-38DB-0713-94F4-852830199DCF}"/>
              </a:ext>
            </a:extLst>
          </p:cNvPr>
          <p:cNvSpPr/>
          <p:nvPr/>
        </p:nvSpPr>
        <p:spPr>
          <a:xfrm>
            <a:off x="6096000" y="4450883"/>
            <a:ext cx="6099954" cy="2407118"/>
          </a:xfrm>
          <a:prstGeom prst="rect">
            <a:avLst/>
          </a:prstGeom>
          <a:solidFill>
            <a:srgbClr val="B2D2BD"/>
          </a:solidFill>
          <a:ln>
            <a:solidFill>
              <a:srgbClr val="B2D2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Look! Look! Look!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What are these animals?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 are hippos.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 look strong.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Oval 8"/>
          <p:cNvSpPr/>
          <p:nvPr/>
        </p:nvSpPr>
        <p:spPr>
          <a:xfrm>
            <a:off x="2769327" y="2568765"/>
            <a:ext cx="1375576" cy="59339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38160" y="5606137"/>
            <a:ext cx="1711233" cy="65532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980845" y="3601239"/>
            <a:ext cx="1329897" cy="105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481028" y="6679719"/>
            <a:ext cx="1329897" cy="105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26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C85744-AA90-9776-DDD9-56DF3788A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429" b="90429" l="2000" r="98429">
                        <a14:foregroundMark x1="6714" y1="82000" x2="64143" y2="87286"/>
                        <a14:foregroundMark x1="22714" y1="39714" x2="40429" y2="37429"/>
                        <a14:foregroundMark x1="55714" y1="11429" x2="84143" y2="17143"/>
                        <a14:foregroundMark x1="84143" y1="17143" x2="74143" y2="30571"/>
                        <a14:foregroundMark x1="92429" y1="19143" x2="90143" y2="37429"/>
                        <a14:foregroundMark x1="92429" y1="36000" x2="84000" y2="52000"/>
                        <a14:foregroundMark x1="97857" y1="16857" x2="98571" y2="26714"/>
                        <a14:foregroundMark x1="2000" y1="90429" x2="12000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99" b="9231"/>
          <a:stretch/>
        </p:blipFill>
        <p:spPr bwMode="auto">
          <a:xfrm>
            <a:off x="5443291" y="1976738"/>
            <a:ext cx="2908699" cy="24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3" b="96207" l="1144" r="98693">
                        <a14:foregroundMark x1="7516" y1="8103" x2="9804" y2="33448"/>
                        <a14:foregroundMark x1="9804" y1="33448" x2="22712" y2="86897"/>
                        <a14:foregroundMark x1="22712" y1="86897" x2="22876" y2="92586"/>
                        <a14:foregroundMark x1="5392" y1="27931" x2="23529" y2="21207"/>
                        <a14:foregroundMark x1="13562" y1="4655" x2="34314" y2="4655"/>
                        <a14:foregroundMark x1="2124" y1="13621" x2="17810" y2="50172"/>
                        <a14:foregroundMark x1="33497" y1="94483" x2="48203" y2="91897"/>
                        <a14:foregroundMark x1="76634" y1="96379" x2="82353" y2="96379"/>
                        <a14:foregroundMark x1="86928" y1="52069" x2="98856" y2="68966"/>
                        <a14:foregroundMark x1="98856" y1="68966" x2="95098" y2="73448"/>
                        <a14:foregroundMark x1="1144" y1="16379" x2="2941" y2="1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7572" y="1804569"/>
            <a:ext cx="4351438" cy="41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558;p29"/>
          <p:cNvSpPr txBox="1"/>
          <p:nvPr/>
        </p:nvSpPr>
        <p:spPr>
          <a:xfrm>
            <a:off x="1182400" y="1037051"/>
            <a:ext cx="8904400" cy="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 panose="00000500000000000000"/>
              <a:buNone/>
              <a:defRPr sz="3000" b="1" i="0" u="none" strike="noStrike" cap="none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1219170">
              <a:buClr>
                <a:srgbClr val="84B100"/>
              </a:buClr>
              <a:defRPr/>
            </a:pPr>
            <a:r>
              <a:rPr lang="en-US" sz="8000" b="0" kern="0" dirty="0">
                <a:solidFill>
                  <a:srgbClr val="84B100"/>
                </a:solidFill>
                <a:latin typeface="Comic Sans MS" panose="030F0702030302020204" pitchFamily="66" charset="0"/>
              </a:rPr>
              <a:t>lions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35224" y="-802988"/>
            <a:ext cx="9416133" cy="9339025"/>
            <a:chOff x="0" y="1536699"/>
            <a:chExt cx="2032000" cy="17589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041524"/>
              <a:ext cx="1254125" cy="12541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7875" y="2041524"/>
              <a:ext cx="1254125" cy="12541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4315" y="1536699"/>
              <a:ext cx="1254125" cy="1254125"/>
            </a:xfrm>
            <a:prstGeom prst="rect">
              <a:avLst/>
            </a:prstGeom>
          </p:spPr>
        </p:pic>
      </p:grpSp>
      <p:pic>
        <p:nvPicPr>
          <p:cNvPr id="3" name="Lion Roar 1">
            <a:hlinkClick r:id="" action="ppaction://media"/>
            <a:extLst>
              <a:ext uri="{FF2B5EF4-FFF2-40B4-BE49-F238E27FC236}">
                <a16:creationId xmlns="" xmlns:a16="http://schemas.microsoft.com/office/drawing/2014/main" id="{1FE10A13-EC23-432B-9426-5F309E2AB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59455" y="670564"/>
            <a:ext cx="769257" cy="76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HOẠT HÌNH LỚP 4 - Unit 19 - Song_ What are these anima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451" y="1016726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7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resh Bunting Blackboard Teachers Day Background Material, Bunti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1" y="0"/>
            <a:ext cx="13579475" cy="763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c clipart 20 free Cliparts | Download images on Clipground 2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527" y="623418"/>
            <a:ext cx="4590473" cy="540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340;p14"/>
          <p:cNvSpPr/>
          <p:nvPr/>
        </p:nvSpPr>
        <p:spPr>
          <a:xfrm>
            <a:off x="5379026" y="2923882"/>
            <a:ext cx="6157191" cy="132854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time for presenting. 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35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resh Bunting Blackboard Teachers Day Background Material, Bunti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1" y="0"/>
            <a:ext cx="13579475" cy="763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Cheering Cliparts, Download Free Cheering Cliparts png image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405" y="702648"/>
            <a:ext cx="6976534" cy="545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ollection of Great Job PNG. | Plus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583" y="3622260"/>
            <a:ext cx="3714045" cy="301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58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0" y="-90487"/>
            <a:ext cx="12306300" cy="72009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96046" y="687977"/>
            <a:ext cx="5843450" cy="66185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196045" y="1466441"/>
            <a:ext cx="5843451" cy="66185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749041" y="1614282"/>
            <a:ext cx="788126" cy="3643517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061167" y="1614281"/>
            <a:ext cx="788126" cy="4490428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1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1779104" y="1280426"/>
            <a:ext cx="107740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Educational value from </a:t>
            </a:r>
            <a:r>
              <a:rPr lang="en-US" sz="4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this lesson.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n-US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+ </a:t>
            </a:r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Learn about animals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+ Keep them safe.</a:t>
            </a:r>
          </a:p>
          <a:p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+ Be friendly with all animals.</a:t>
            </a:r>
          </a:p>
          <a:p>
            <a:endParaRPr lang="en-US" sz="3600" i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242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| Pillar Finan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88" y="0"/>
            <a:ext cx="9096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67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E2121FFF-864C-4857-909D-74FCFD4D3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400" r="94700">
                        <a14:foregroundMark x1="6400" y1="50550" x2="11900" y2="50000"/>
                        <a14:foregroundMark x1="8500" y1="58150" x2="11150" y2="57600"/>
                        <a14:foregroundMark x1="20800" y1="60750" x2="21350" y2="59200"/>
                        <a14:foregroundMark x1="9050" y1="59200" x2="11900" y2="58400"/>
                        <a14:foregroundMark x1="17950" y1="58900" x2="21850" y2="58900"/>
                        <a14:foregroundMark x1="17950" y1="33250" x2="31050" y2="34000"/>
                        <a14:foregroundMark x1="19800" y1="28800" x2="17950" y2="38500"/>
                        <a14:foregroundMark x1="31050" y1="76500" x2="39950" y2="80150"/>
                        <a14:foregroundMark x1="43600" y1="81200" x2="48600" y2="83300"/>
                        <a14:foregroundMark x1="49650" y1="84100" x2="42850" y2="81450"/>
                        <a14:foregroundMark x1="61450" y1="76200" x2="68250" y2="79350"/>
                        <a14:foregroundMark x1="77700" y1="80150" x2="83700" y2="83300"/>
                        <a14:foregroundMark x1="19250" y1="30350" x2="17700" y2="37150"/>
                        <a14:foregroundMark x1="26850" y1="29550" x2="23700" y2="38200"/>
                        <a14:foregroundMark x1="8250" y1="58900" x2="27000" y2="61250"/>
                        <a14:foregroundMark x1="27000" y1="61250" x2="18450" y2="59200"/>
                        <a14:foregroundMark x1="9300" y1="57600" x2="9800" y2="60750"/>
                        <a14:foregroundMark x1="18400" y1="29450" x2="18250" y2="33150"/>
                        <a14:foregroundMark x1="29350" y1="29450" x2="27250" y2="32350"/>
                        <a14:foregroundMark x1="25150" y1="32350" x2="26450" y2="36050"/>
                        <a14:foregroundMark x1="89500" y1="49500" x2="94700" y2="4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420603" y="3366010"/>
            <a:ext cx="3032423" cy="303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558;p29"/>
          <p:cNvSpPr txBox="1"/>
          <p:nvPr/>
        </p:nvSpPr>
        <p:spPr>
          <a:xfrm>
            <a:off x="2865728" y="949339"/>
            <a:ext cx="6116713" cy="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 panose="00000500000000000000"/>
              <a:buNone/>
              <a:defRPr sz="3000" b="1" i="0" u="none" strike="noStrike" cap="none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100"/>
              </a:buClr>
              <a:buSzPts val="3600"/>
              <a:buFont typeface="Patrick Hand" panose="00000500000000000000"/>
              <a:buNone/>
              <a:tabLst/>
              <a:defRPr/>
            </a:pPr>
            <a:r>
              <a:rPr lang="en-US" sz="8800" b="0" kern="0" dirty="0">
                <a:solidFill>
                  <a:srgbClr val="84B100"/>
                </a:solidFill>
                <a:latin typeface="Comic Sans MS" panose="030F0702030302020204" pitchFamily="66" charset="0"/>
              </a:rPr>
              <a:t>hippos</a:t>
            </a:r>
            <a:endParaRPr kumimoji="0" lang="en-US" sz="8800" b="0" i="0" u="none" strike="noStrike" kern="0" cap="none" spc="0" normalizeH="0" baseline="0" noProof="0" dirty="0">
              <a:ln>
                <a:noFill/>
              </a:ln>
              <a:solidFill>
                <a:srgbClr val="84B100"/>
              </a:solidFill>
              <a:effectLst/>
              <a:uLnTx/>
              <a:uFillTx/>
              <a:latin typeface="Comic Sans MS" panose="030F0702030302020204" pitchFamily="66" charset="0"/>
              <a:sym typeface="Patrick Hand" panose="00000500000000000000"/>
            </a:endParaRPr>
          </a:p>
        </p:txBody>
      </p:sp>
      <p:pic>
        <p:nvPicPr>
          <p:cNvPr id="5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400" r="94700">
                        <a14:foregroundMark x1="6400" y1="50550" x2="11900" y2="50000"/>
                        <a14:foregroundMark x1="8500" y1="58150" x2="11150" y2="57600"/>
                        <a14:foregroundMark x1="20800" y1="60750" x2="21350" y2="59200"/>
                        <a14:foregroundMark x1="9050" y1="59200" x2="11900" y2="58400"/>
                        <a14:foregroundMark x1="17950" y1="58900" x2="21850" y2="58900"/>
                        <a14:foregroundMark x1="17950" y1="33250" x2="31050" y2="34000"/>
                        <a14:foregroundMark x1="19800" y1="28800" x2="17950" y2="38500"/>
                        <a14:foregroundMark x1="31050" y1="76500" x2="39950" y2="80150"/>
                        <a14:foregroundMark x1="43600" y1="81200" x2="48600" y2="83300"/>
                        <a14:foregroundMark x1="49650" y1="84100" x2="42850" y2="81450"/>
                        <a14:foregroundMark x1="61450" y1="76200" x2="68250" y2="79350"/>
                        <a14:foregroundMark x1="77700" y1="80150" x2="83700" y2="83300"/>
                        <a14:foregroundMark x1="19250" y1="30350" x2="17700" y2="37150"/>
                        <a14:foregroundMark x1="26850" y1="29550" x2="23700" y2="38200"/>
                        <a14:foregroundMark x1="8250" y1="58900" x2="27000" y2="61250"/>
                        <a14:foregroundMark x1="27000" y1="61250" x2="18450" y2="59200"/>
                        <a14:foregroundMark x1="9300" y1="57600" x2="9800" y2="60750"/>
                        <a14:foregroundMark x1="18400" y1="29450" x2="18250" y2="33150"/>
                        <a14:foregroundMark x1="29350" y1="29450" x2="27250" y2="32350"/>
                        <a14:foregroundMark x1="25150" y1="32350" x2="26450" y2="36050"/>
                        <a14:foregroundMark x1="89500" y1="49500" x2="94700" y2="4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1533" y="1122177"/>
            <a:ext cx="4780706" cy="478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406852" y="-218227"/>
            <a:ext cx="8541387" cy="8229600"/>
            <a:chOff x="0" y="1536699"/>
            <a:chExt cx="2032000" cy="17589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041524"/>
              <a:ext cx="1254125" cy="12541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7875" y="2041524"/>
              <a:ext cx="1254125" cy="12541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2329" y="1536699"/>
              <a:ext cx="1254125" cy="1254125"/>
            </a:xfrm>
            <a:prstGeom prst="rect">
              <a:avLst/>
            </a:prstGeom>
          </p:spPr>
        </p:pic>
      </p:grpSp>
      <p:pic>
        <p:nvPicPr>
          <p:cNvPr id="2" name="hippos-33576">
            <a:hlinkClick r:id="" action="ppaction://media"/>
            <a:extLst>
              <a:ext uri="{FF2B5EF4-FFF2-40B4-BE49-F238E27FC236}">
                <a16:creationId xmlns="" xmlns:a16="http://schemas.microsoft.com/office/drawing/2014/main" id="{99675718-3D27-49BD-FE44-33F2E4CC2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42644" y="918717"/>
            <a:ext cx="771882" cy="7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58;p29"/>
          <p:cNvSpPr txBox="1"/>
          <p:nvPr/>
        </p:nvSpPr>
        <p:spPr>
          <a:xfrm>
            <a:off x="2579598" y="1065793"/>
            <a:ext cx="6116713" cy="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 panose="00000500000000000000"/>
              <a:buNone/>
              <a:defRPr sz="3000" b="1" i="0" u="none" strike="noStrike" cap="none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1219170">
              <a:buClr>
                <a:srgbClr val="84B100"/>
              </a:buClr>
              <a:defRPr/>
            </a:pPr>
            <a:r>
              <a:rPr lang="en-US" sz="8800" b="0" kern="0" dirty="0">
                <a:solidFill>
                  <a:srgbClr val="84B100"/>
                </a:solidFill>
                <a:latin typeface="Comic Sans MS" panose="030F0702030302020204" pitchFamily="66" charset="0"/>
              </a:rPr>
              <a:t>crocodiles</a:t>
            </a:r>
          </a:p>
        </p:txBody>
      </p:sp>
      <p:pic>
        <p:nvPicPr>
          <p:cNvPr id="2" name="Alligator Growl">
            <a:hlinkClick r:id="" action="ppaction://media"/>
            <a:extLst>
              <a:ext uri="{FF2B5EF4-FFF2-40B4-BE49-F238E27FC236}">
                <a16:creationId xmlns="" xmlns:a16="http://schemas.microsoft.com/office/drawing/2014/main" id="{96F96374-BAB5-41BC-9055-C12532F08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72806" y="690726"/>
            <a:ext cx="948267" cy="948267"/>
          </a:xfrm>
          <a:prstGeom prst="rect">
            <a:avLst/>
          </a:prstGeom>
        </p:spPr>
      </p:pic>
      <p:pic>
        <p:nvPicPr>
          <p:cNvPr id="3" name="Picture 6" descr="Premium Vector | Set of funny crocodile cartoon. illustration">
            <a:extLst>
              <a:ext uri="{FF2B5EF4-FFF2-40B4-BE49-F238E27FC236}">
                <a16:creationId xmlns="" xmlns:a16="http://schemas.microsoft.com/office/drawing/2014/main" id="{6CF08ABC-339B-6DA1-99AB-49FACA444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85"/>
          <a:stretch/>
        </p:blipFill>
        <p:spPr bwMode="auto">
          <a:xfrm>
            <a:off x="1690074" y="3233473"/>
            <a:ext cx="8429859" cy="2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370927" y="-868024"/>
            <a:ext cx="9193119" cy="8957661"/>
            <a:chOff x="0" y="1551326"/>
            <a:chExt cx="2045327" cy="18635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041524"/>
              <a:ext cx="1254125" cy="12541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1202" y="2160774"/>
              <a:ext cx="1254125" cy="12541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783" y="1551326"/>
              <a:ext cx="1254125" cy="12541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58;p29"/>
          <p:cNvSpPr txBox="1"/>
          <p:nvPr/>
        </p:nvSpPr>
        <p:spPr>
          <a:xfrm>
            <a:off x="1258600" y="711411"/>
            <a:ext cx="8904400" cy="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 panose="00000500000000000000"/>
              <a:buNone/>
              <a:defRPr sz="3000" b="1" i="0" u="none" strike="noStrike" cap="none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1219170">
              <a:buClr>
                <a:srgbClr val="84B100"/>
              </a:buClr>
              <a:defRPr/>
            </a:pPr>
            <a:r>
              <a:rPr lang="en-US" sz="8000" b="0" kern="0" dirty="0">
                <a:solidFill>
                  <a:srgbClr val="84B100"/>
                </a:solidFill>
                <a:latin typeface="Comic Sans MS" panose="030F0702030302020204" pitchFamily="66" charset="0"/>
              </a:rPr>
              <a:t>giraffes</a:t>
            </a:r>
          </a:p>
        </p:txBody>
      </p:sp>
      <p:pic>
        <p:nvPicPr>
          <p:cNvPr id="2" name="Giraffe">
            <a:hlinkClick r:id="" action="ppaction://media"/>
            <a:extLst>
              <a:ext uri="{FF2B5EF4-FFF2-40B4-BE49-F238E27FC236}">
                <a16:creationId xmlns="" xmlns:a16="http://schemas.microsoft.com/office/drawing/2014/main" id="{D86AB24E-D019-42AD-9606-73DF8E230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8846" y="711411"/>
            <a:ext cx="845457" cy="845457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99AE9130-2772-1AB6-3A09-0BAF6B48D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" b="419"/>
          <a:stretch/>
        </p:blipFill>
        <p:spPr bwMode="auto">
          <a:xfrm>
            <a:off x="2705038" y="2070535"/>
            <a:ext cx="6011523" cy="385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748390" y="0"/>
            <a:ext cx="7051759" cy="7930663"/>
            <a:chOff x="252942" y="1578787"/>
            <a:chExt cx="1881188" cy="184544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2942" y="2007185"/>
              <a:ext cx="1254125" cy="12541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6492" y="2170111"/>
              <a:ext cx="1254125" cy="125412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0005" y="1578787"/>
              <a:ext cx="1254125" cy="12541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209283" y="1942376"/>
            <a:ext cx="53547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308845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929013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DB335F-C8EB-41FE-A021-A05829600AED}"/>
              </a:ext>
            </a:extLst>
          </p:cNvPr>
          <p:cNvSpPr txBox="1"/>
          <p:nvPr/>
        </p:nvSpPr>
        <p:spPr>
          <a:xfrm>
            <a:off x="3117253" y="657140"/>
            <a:ext cx="6386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Look and answer.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829A4A0-1DDB-CCD4-EDF2-00D7A41203ED}"/>
              </a:ext>
            </a:extLst>
          </p:cNvPr>
          <p:cNvSpPr txBox="1"/>
          <p:nvPr/>
        </p:nvSpPr>
        <p:spPr>
          <a:xfrm>
            <a:off x="1899888" y="683081"/>
            <a:ext cx="8821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A91FFAC-D4B4-4C64-4630-FBC32E6DD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383" y="1606411"/>
            <a:ext cx="3217251" cy="23744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0782E44-CB2C-3798-93F8-D735D3DF5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01" y="1606411"/>
            <a:ext cx="3106442" cy="2373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8430B91-EB7C-EB27-9555-281E3584A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299" y="4080291"/>
            <a:ext cx="3138335" cy="23425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968ABFE-6333-3F48-507E-5F9002688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131" y="4115849"/>
            <a:ext cx="3124155" cy="22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18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39F763-9830-FACF-1457-D98F68CD9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508" y="1466162"/>
            <a:ext cx="3407334" cy="2514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57DD300-2045-EFE6-3210-84CD8CF4E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7456" y="1466162"/>
            <a:ext cx="3289978" cy="2514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2B43495-06F9-8A32-BDFF-641635D2B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431" y="3930738"/>
            <a:ext cx="3323755" cy="24810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454336E-00CB-FBA9-2980-35FF5CD34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9786" y="3980202"/>
            <a:ext cx="3308737" cy="2431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EF18550-337E-48B2-9714-75A932B81ACB}"/>
              </a:ext>
            </a:extLst>
          </p:cNvPr>
          <p:cNvSpPr txBox="1"/>
          <p:nvPr/>
        </p:nvSpPr>
        <p:spPr>
          <a:xfrm>
            <a:off x="2701394" y="567344"/>
            <a:ext cx="6386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Let's check!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105CDA7-82EA-47A8-9112-17F546114915}"/>
              </a:ext>
            </a:extLst>
          </p:cNvPr>
          <p:cNvSpPr txBox="1"/>
          <p:nvPr/>
        </p:nvSpPr>
        <p:spPr>
          <a:xfrm>
            <a:off x="9781172" y="5847911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3B42CA-25B8-4B6C-829B-63715013F175}"/>
              </a:ext>
            </a:extLst>
          </p:cNvPr>
          <p:cNvSpPr txBox="1"/>
          <p:nvPr/>
        </p:nvSpPr>
        <p:spPr>
          <a:xfrm>
            <a:off x="4972046" y="3378542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6338F9C-9A5C-4DE1-A43C-D0A111AEACF5}"/>
              </a:ext>
            </a:extLst>
          </p:cNvPr>
          <p:cNvSpPr txBox="1"/>
          <p:nvPr/>
        </p:nvSpPr>
        <p:spPr>
          <a:xfrm>
            <a:off x="9719147" y="3416438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7BDE516-711D-4F81-ABFD-E9424939B9EE}"/>
              </a:ext>
            </a:extLst>
          </p:cNvPr>
          <p:cNvSpPr txBox="1"/>
          <p:nvPr/>
        </p:nvSpPr>
        <p:spPr>
          <a:xfrm>
            <a:off x="4992828" y="5827128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2BD564F-A171-4742-0747-091C2D164F23}"/>
              </a:ext>
            </a:extLst>
          </p:cNvPr>
          <p:cNvSpPr txBox="1"/>
          <p:nvPr/>
        </p:nvSpPr>
        <p:spPr>
          <a:xfrm>
            <a:off x="2502003" y="567344"/>
            <a:ext cx="6785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  <p:pic>
        <p:nvPicPr>
          <p:cNvPr id="4" name="Track 84">
            <a:hlinkClick r:id="" action="ppaction://media"/>
            <a:extLst>
              <a:ext uri="{FF2B5EF4-FFF2-40B4-BE49-F238E27FC236}">
                <a16:creationId xmlns="" xmlns:a16="http://schemas.microsoft.com/office/drawing/2014/main" id="{22F7CED9-8A76-D73D-34C8-BD40502A3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38165" y="692170"/>
            <a:ext cx="780113" cy="78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74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3166</TotalTime>
  <Words>351</Words>
  <Application>Microsoft Office PowerPoint</Application>
  <PresentationFormat>Custom</PresentationFormat>
  <Paragraphs>88</Paragraphs>
  <Slides>35</Slides>
  <Notes>4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Sport Day</vt:lpstr>
      <vt:lpstr>Calibri Light</vt:lpstr>
      <vt:lpstr>Comic Sans MS</vt:lpstr>
      <vt:lpstr>Calibri</vt:lpstr>
      <vt:lpstr>Bookman Old Style</vt:lpstr>
      <vt:lpstr>Patrick Hand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DELL</dc:creator>
  <dc:description>9Slide.vn</dc:description>
  <cp:lastModifiedBy>Admin</cp:lastModifiedBy>
  <cp:revision>107</cp:revision>
  <dcterms:created xsi:type="dcterms:W3CDTF">2021-07-16T07:48:46Z</dcterms:created>
  <dcterms:modified xsi:type="dcterms:W3CDTF">2024-05-06T01:28:43Z</dcterms:modified>
  <cp:category>9Slide.vn</cp:category>
</cp:coreProperties>
</file>