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0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6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1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2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8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1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8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6346A-2B94-4862-A476-72C7929425B8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FF6B8-BAC4-4AEF-950D-797C84DE8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1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HÌNH ẢNH\CỤM ĐỘNG TỪ\C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273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HÌNH ẢNH\CỤM ĐỘNG TỪ\R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60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HÌNH ẢNH\CỤM ĐỘNG TỪ\T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60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HÌNH ẢNH\CỤM ĐỘNG TỪ\F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94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HÌNH ẢNH\CỤM ĐỘNG TỪ\G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76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HÌNH ẢNH\CỤM ĐỘNG TỪ\Go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76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:\HÌNH ẢNH\CỤM ĐỘNG TỪ\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76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HÌNH ẢNH\CỤM ĐỘNG TỪ\L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05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F:\HÌNH ẢNH\CỤM ĐỘNG TỪ\LOO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36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HÌNH ẢNH\CỤM ĐỘNG TỪ\M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608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HÌNH ẢNH\CỤM ĐỘNG TỪ\P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60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2024-05-07T03:46:57Z</dcterms:created>
  <dcterms:modified xsi:type="dcterms:W3CDTF">2024-05-07T04:00:03Z</dcterms:modified>
</cp:coreProperties>
</file>