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346A-2B94-4862-A476-72C7929425B8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FF6B8-BAC4-4AEF-950D-797C84DE8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07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346A-2B94-4862-A476-72C7929425B8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FF6B8-BAC4-4AEF-950D-797C84DE8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6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346A-2B94-4862-A476-72C7929425B8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FF6B8-BAC4-4AEF-950D-797C84DE8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13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346A-2B94-4862-A476-72C7929425B8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FF6B8-BAC4-4AEF-950D-797C84DE8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125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346A-2B94-4862-A476-72C7929425B8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FF6B8-BAC4-4AEF-950D-797C84DE8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81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346A-2B94-4862-A476-72C7929425B8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FF6B8-BAC4-4AEF-950D-797C84DE8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09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346A-2B94-4862-A476-72C7929425B8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FF6B8-BAC4-4AEF-950D-797C84DE8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16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346A-2B94-4862-A476-72C7929425B8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FF6B8-BAC4-4AEF-950D-797C84DE8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63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346A-2B94-4862-A476-72C7929425B8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FF6B8-BAC4-4AEF-950D-797C84DE8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9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346A-2B94-4862-A476-72C7929425B8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FF6B8-BAC4-4AEF-950D-797C84DE8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581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346A-2B94-4862-A476-72C7929425B8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FF6B8-BAC4-4AEF-950D-797C84DE8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7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6346A-2B94-4862-A476-72C7929425B8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FF6B8-BAC4-4AEF-950D-797C84DE8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510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HÌNH ẢNH\CỤM ĐỘNG TỪ\COM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5273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F:\HÌNH ẢNH\CỤM ĐỘNG TỪ\RE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7608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F:\HÌNH ẢNH\CỤM ĐỘNG TỪ\TAK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7608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HÌNH ẢNH\CỤM ĐỘNG TỪ\F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9942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HÌNH ẢNH\CỤM ĐỘNG TỪ\GI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6764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HÌNH ẢNH\CỤM ĐỘNG TỪ\Go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6764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:\HÌNH ẢNH\CỤM ĐỘNG TỪ\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6764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:\HÌNH ẢNH\CỤM ĐỘNG TỪ\LO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67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6051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F:\HÌNH ẢNH\CỤM ĐỘNG TỪ\LOOK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67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0369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:\HÌNH ẢNH\CỤM ĐỘNG TỪ\MAK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7608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F:\HÌNH ẢNH\CỤM ĐỘNG TỪ\P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7608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2024-05-07T03:46:57Z</dcterms:created>
  <dcterms:modified xsi:type="dcterms:W3CDTF">2024-05-07T04:00:03Z</dcterms:modified>
</cp:coreProperties>
</file>