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2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1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0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1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7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9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0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9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1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D013D-A646-4016-9ADC-F3F087AC51A1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1AC8-7D8F-4A00-8789-212C8E489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2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HÌNH ẢNH\DỤNG CỤ NHÀ BẾP VÀ MÓN ĂN NGÀY TẾT\KITCHEN UTENS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37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HÌNH ẢNH\DỤNG CỤ NHÀ BẾP VÀ MÓN ĂN NGÀY TẾT\TRADITIONAL DISH IN THE NORTH OF VIETN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48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2024-05-07T02:36:47Z</dcterms:created>
  <dcterms:modified xsi:type="dcterms:W3CDTF">2024-05-07T03:35:01Z</dcterms:modified>
</cp:coreProperties>
</file>