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2445-50CF-4200-A5B1-EC8A45A2F28A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4DB0-1287-4610-A349-B1EF6DDCE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580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2445-50CF-4200-A5B1-EC8A45A2F28A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4DB0-1287-4610-A349-B1EF6DDCE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603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2445-50CF-4200-A5B1-EC8A45A2F28A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4DB0-1287-4610-A349-B1EF6DDCE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186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2445-50CF-4200-A5B1-EC8A45A2F28A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4DB0-1287-4610-A349-B1EF6DDCE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71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2445-50CF-4200-A5B1-EC8A45A2F28A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4DB0-1287-4610-A349-B1EF6DDCE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068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2445-50CF-4200-A5B1-EC8A45A2F28A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4DB0-1287-4610-A349-B1EF6DDCE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109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2445-50CF-4200-A5B1-EC8A45A2F28A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4DB0-1287-4610-A349-B1EF6DDCE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491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2445-50CF-4200-A5B1-EC8A45A2F28A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4DB0-1287-4610-A349-B1EF6DDCE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98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2445-50CF-4200-A5B1-EC8A45A2F28A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4DB0-1287-4610-A349-B1EF6DDCE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930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2445-50CF-4200-A5B1-EC8A45A2F28A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4DB0-1287-4610-A349-B1EF6DDCE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326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2445-50CF-4200-A5B1-EC8A45A2F28A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4DB0-1287-4610-A349-B1EF6DDCE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739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B2445-50CF-4200-A5B1-EC8A45A2F28A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14DB0-1287-4610-A349-B1EF6DDCE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467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38400" y="1447800"/>
            <a:ext cx="47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26" name="Picture 2" descr="F:\HÌNH ẢNH\MÓN ĂN CỦA MỘT SỐ NƯỚC\AMERICAN CUISI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90678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6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38400" y="1447800"/>
            <a:ext cx="47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2050" name="Picture 2" descr="F:\HÌNH ẢNH\MÓN ĂN CỦA MỘT SỐ NƯỚC\BRITISH CUISI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634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38400" y="1447800"/>
            <a:ext cx="47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3074" name="Picture 2" descr="F:\HÌNH ẢNH\MÓN ĂN CỦA MỘT SỐ NƯỚC\FRENCH CUISI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634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38400" y="1447800"/>
            <a:ext cx="47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4098" name="Picture 2" descr="F:\HÌNH ẢNH\MÓN ĂN CỦA MỘT SỐ NƯỚC\ITALIAN CUISI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634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38400" y="1447800"/>
            <a:ext cx="47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122" name="Picture 2" descr="F:\HÌNH ẢNH\MÓN ĂN CỦA MỘT SỐ NƯỚC\JAPANESE CUISI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-1"/>
            <a:ext cx="90678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169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38400" y="1447800"/>
            <a:ext cx="47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6146" name="Picture 2" descr="F:\HÌNH ẢNH\MÓN ĂN CỦA MỘT SỐ NƯỚC\MEXICAN CUISI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67800" cy="691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169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38400" y="1447800"/>
            <a:ext cx="47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7171" name="Picture 3" descr="F:\HÌNH ẢNH\MÓN ĂN CỦA MỘT SỐ NƯỚC\TURKISH CUISI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746"/>
            <a:ext cx="9144000" cy="6880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169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38400" y="1447800"/>
            <a:ext cx="47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7170" name="Picture 2" descr="F:\HÌNH ẢNH\MÓN ĂN CỦA MỘT SỐ NƯỚC\OTHER POPUL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14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</cp:revision>
  <dcterms:created xsi:type="dcterms:W3CDTF">2024-05-06T09:11:28Z</dcterms:created>
  <dcterms:modified xsi:type="dcterms:W3CDTF">2024-05-06T09:21:21Z</dcterms:modified>
</cp:coreProperties>
</file>