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7" r:id="rId4"/>
    <p:sldId id="258" r:id="rId5"/>
    <p:sldId id="260" r:id="rId6"/>
    <p:sldId id="261" r:id="rId7"/>
    <p:sldId id="262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914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B348-BAD0-4E09-8B84-DEF619BD917A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88C9-4AF4-47D6-8472-9A8D59A7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B348-BAD0-4E09-8B84-DEF619BD917A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88C9-4AF4-47D6-8472-9A8D59A7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77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B348-BAD0-4E09-8B84-DEF619BD917A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88C9-4AF4-47D6-8472-9A8D59A7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90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B348-BAD0-4E09-8B84-DEF619BD917A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88C9-4AF4-47D6-8472-9A8D59A7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84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B348-BAD0-4E09-8B84-DEF619BD917A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88C9-4AF4-47D6-8472-9A8D59A7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07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B348-BAD0-4E09-8B84-DEF619BD917A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88C9-4AF4-47D6-8472-9A8D59A7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5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B348-BAD0-4E09-8B84-DEF619BD917A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88C9-4AF4-47D6-8472-9A8D59A7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0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B348-BAD0-4E09-8B84-DEF619BD917A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88C9-4AF4-47D6-8472-9A8D59A7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9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B348-BAD0-4E09-8B84-DEF619BD917A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88C9-4AF4-47D6-8472-9A8D59A7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6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B348-BAD0-4E09-8B84-DEF619BD917A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88C9-4AF4-47D6-8472-9A8D59A7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80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B348-BAD0-4E09-8B84-DEF619BD917A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88C9-4AF4-47D6-8472-9A8D59A7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63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6B348-BAD0-4E09-8B84-DEF619BD917A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088C9-4AF4-47D6-8472-9A8D59A7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2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audio" Target="../media/audio8.wav"/><Relationship Id="rId10" Type="http://schemas.openxmlformats.org/officeDocument/2006/relationships/image" Target="../media/image11.png"/><Relationship Id="rId4" Type="http://schemas.openxmlformats.org/officeDocument/2006/relationships/audio" Target="../media/audio7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10.wav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audio" Target="../media/audio9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audio" Target="../media/audio1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 Hình nền ý tưởng | hình nền, áp phích thiết kế đồ họa, thiết kế đồ họa  vint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43BB15E-5B93-4DE9-B915-E7C706AFD26B}"/>
              </a:ext>
            </a:extLst>
          </p:cNvPr>
          <p:cNvSpPr txBox="1"/>
          <p:nvPr/>
        </p:nvSpPr>
        <p:spPr>
          <a:xfrm>
            <a:off x="186349" y="327115"/>
            <a:ext cx="9027320" cy="342627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rgbClr val="0066FF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 ĐÓN CÁC EM ĐẾN VỚI TIẾT HỌC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03BF14A-A2A2-445D-8A5C-B22AAC9048FA}"/>
              </a:ext>
            </a:extLst>
          </p:cNvPr>
          <p:cNvSpPr txBox="1"/>
          <p:nvPr/>
        </p:nvSpPr>
        <p:spPr>
          <a:xfrm>
            <a:off x="3409663" y="1685898"/>
            <a:ext cx="23246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TOÁN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CA00D0C-9728-427D-9882-8BC9538DEFF5}"/>
              </a:ext>
            </a:extLst>
          </p:cNvPr>
          <p:cNvSpPr txBox="1"/>
          <p:nvPr/>
        </p:nvSpPr>
        <p:spPr>
          <a:xfrm>
            <a:off x="2099658" y="3788122"/>
            <a:ext cx="4477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9148C8"/>
                </a:solidFill>
                <a:latin typeface="HP001 4 hàng" panose="020B0603050302020204" pitchFamily="34" charset="0"/>
              </a:rPr>
              <a:t>Giáo</a:t>
            </a:r>
            <a:r>
              <a:rPr lang="en-US" sz="3200" b="1" dirty="0">
                <a:solidFill>
                  <a:srgbClr val="9148C8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9148C8"/>
                </a:solidFill>
                <a:latin typeface="HP001 4 hàng" panose="020B0603050302020204" pitchFamily="34" charset="0"/>
              </a:rPr>
              <a:t>viên</a:t>
            </a:r>
            <a:r>
              <a:rPr lang="en-US" sz="3200" b="1" dirty="0">
                <a:solidFill>
                  <a:srgbClr val="9148C8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>
                <a:solidFill>
                  <a:srgbClr val="9148C8"/>
                </a:solidFill>
                <a:latin typeface="HP001 4 hàng" panose="020B0603050302020204" pitchFamily="34" charset="0"/>
              </a:rPr>
              <a:t>Nguyễn</a:t>
            </a:r>
            <a:r>
              <a:rPr lang="en-US" sz="3200" b="1" dirty="0">
                <a:solidFill>
                  <a:srgbClr val="9148C8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9148C8"/>
                </a:solidFill>
                <a:latin typeface="HP001 4 hàng" panose="020B0603050302020204" pitchFamily="34" charset="0"/>
              </a:rPr>
              <a:t>Thị</a:t>
            </a:r>
            <a:r>
              <a:rPr lang="en-US" sz="3200" b="1" dirty="0">
                <a:solidFill>
                  <a:srgbClr val="9148C8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9148C8"/>
                </a:solidFill>
                <a:latin typeface="HP001 4 hàng" panose="020B0603050302020204" pitchFamily="34" charset="0"/>
              </a:rPr>
              <a:t>Lài</a:t>
            </a:r>
            <a:endParaRPr lang="en-US" sz="3200" b="1" dirty="0">
              <a:solidFill>
                <a:srgbClr val="9148C8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54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🌞 Bài Hát Về Các Ngày Trong Tuần Các Ngày Trong Tuần Lễ Toán Lớp 1 Đổi Mới Ca Nhạc Thiếu Nhi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45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9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502"/>
            <a:ext cx="9143999" cy="675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7" y="909153"/>
            <a:ext cx="7332617" cy="152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0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33845" cy="714475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843"/>
            <a:ext cx="9144000" cy="608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612572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17" y="4358640"/>
            <a:ext cx="2018171" cy="2499360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6" y="4358640"/>
            <a:ext cx="1976845" cy="2377440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69" y="4358640"/>
            <a:ext cx="2018839" cy="2499360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676" y="4358640"/>
            <a:ext cx="2161278" cy="2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8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24629 L 0.00173 -0.24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22361 -0.2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1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115 L 0.22812 -0.247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1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1041 -0.253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1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7348"/>
            <a:ext cx="9144001" cy="6300652"/>
          </a:xfrm>
          <a:prstGeom prst="rect">
            <a:avLst/>
          </a:prstGeom>
        </p:spPr>
      </p:pic>
      <p:sp>
        <p:nvSpPr>
          <p:cNvPr id="5" name="Hình Bầu dục 4"/>
          <p:cNvSpPr/>
          <p:nvPr/>
        </p:nvSpPr>
        <p:spPr>
          <a:xfrm>
            <a:off x="0" y="0"/>
            <a:ext cx="548640" cy="55734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480975" y="17064"/>
            <a:ext cx="8182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a.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khúc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xương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chó</a:t>
            </a:r>
            <a:endParaRPr lang="en-US" sz="28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10" name="Đường kết nối Cong 9"/>
          <p:cNvCxnSpPr/>
          <p:nvPr/>
        </p:nvCxnSpPr>
        <p:spPr>
          <a:xfrm flipV="1">
            <a:off x="2272937" y="1915886"/>
            <a:ext cx="4476206" cy="1907177"/>
          </a:xfrm>
          <a:prstGeom prst="curvedConnector3">
            <a:avLst>
              <a:gd name="adj1" fmla="val 60311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Cong 14"/>
          <p:cNvCxnSpPr/>
          <p:nvPr/>
        </p:nvCxnSpPr>
        <p:spPr>
          <a:xfrm>
            <a:off x="4571999" y="5268686"/>
            <a:ext cx="2812868" cy="464820"/>
          </a:xfrm>
          <a:prstGeom prst="curvedConnector3">
            <a:avLst>
              <a:gd name="adj1" fmla="val 50000"/>
            </a:avLst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Hình ảnh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" y="565880"/>
            <a:ext cx="9022081" cy="6283588"/>
          </a:xfrm>
          <a:prstGeom prst="rect">
            <a:avLst/>
          </a:prstGeom>
        </p:spPr>
      </p:pic>
      <p:sp>
        <p:nvSpPr>
          <p:cNvPr id="24" name="Hộp Văn bản 23"/>
          <p:cNvSpPr txBox="1"/>
          <p:nvPr/>
        </p:nvSpPr>
        <p:spPr>
          <a:xfrm>
            <a:off x="548640" y="51898"/>
            <a:ext cx="85343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b.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mèo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cxnSp>
        <p:nvCxnSpPr>
          <p:cNvPr id="27" name="Đường kết nối Cong 26"/>
          <p:cNvCxnSpPr/>
          <p:nvPr/>
        </p:nvCxnSpPr>
        <p:spPr>
          <a:xfrm>
            <a:off x="2386149" y="3857544"/>
            <a:ext cx="2586445" cy="156754"/>
          </a:xfrm>
          <a:prstGeom prst="curvedConnector3">
            <a:avLst>
              <a:gd name="adj1" fmla="val 42256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kết nối Cong 40"/>
          <p:cNvCxnSpPr/>
          <p:nvPr/>
        </p:nvCxnSpPr>
        <p:spPr>
          <a:xfrm rot="5400000" flipH="1" flipV="1">
            <a:off x="2656231" y="2441077"/>
            <a:ext cx="3740097" cy="2616928"/>
          </a:xfrm>
          <a:prstGeom prst="curvedConnector3">
            <a:avLst>
              <a:gd name="adj1" fmla="val 8073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62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5852160" y="5050972"/>
            <a:ext cx="1728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tờ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lịch</a:t>
            </a:r>
            <a:endParaRPr lang="en-US" sz="32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692332" y="6082938"/>
            <a:ext cx="1754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bảy</a:t>
            </a:r>
            <a:endParaRPr lang="en-US" sz="32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26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CB07848-A0C4-4D77-ACD6-35233F796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" y="95250"/>
            <a:ext cx="9058275" cy="676274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A22299C-82BA-441A-9549-253260496096}"/>
              </a:ext>
            </a:extLst>
          </p:cNvPr>
          <p:cNvSpPr txBox="1"/>
          <p:nvPr/>
        </p:nvSpPr>
        <p:spPr>
          <a:xfrm>
            <a:off x="2290762" y="1485900"/>
            <a:ext cx="4648200" cy="1015663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DẶN DÒ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59B8263-6483-49DF-84EA-DFE2F408D971}"/>
              </a:ext>
            </a:extLst>
          </p:cNvPr>
          <p:cNvSpPr txBox="1"/>
          <p:nvPr/>
        </p:nvSpPr>
        <p:spPr>
          <a:xfrm>
            <a:off x="1299271" y="2814904"/>
            <a:ext cx="7101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HP001 5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908808"/>
      </p:ext>
    </p:extLst>
  </p:cSld>
  <p:clrMapOvr>
    <a:masterClrMapping/>
  </p:clrMapOvr>
  <p:transition spd="slow">
    <p:comb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</TotalTime>
  <Words>60</Words>
  <Application>Microsoft Office PowerPoint</Application>
  <PresentationFormat>Trình chiếu Trên màn hình (4:3)</PresentationFormat>
  <Paragraphs>10</Paragraphs>
  <Slides>8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16" baseType="lpstr">
      <vt:lpstr>Arial</vt:lpstr>
      <vt:lpstr>AvantGarde</vt:lpstr>
      <vt:lpstr>Calibri</vt:lpstr>
      <vt:lpstr>Calibri Light</vt:lpstr>
      <vt:lpstr>HP001 4 hàng</vt:lpstr>
      <vt:lpstr>HP001 5 hàng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Hùng TRần</cp:lastModifiedBy>
  <cp:revision>15</cp:revision>
  <dcterms:created xsi:type="dcterms:W3CDTF">2022-04-26T01:37:32Z</dcterms:created>
  <dcterms:modified xsi:type="dcterms:W3CDTF">2024-04-28T08:28:20Z</dcterms:modified>
</cp:coreProperties>
</file>