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DEFF6-A4B6-4171-9B60-E4D88F38067E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D77F1-98AF-49BF-A883-B8AB985D5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69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65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4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9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12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302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599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5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0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3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56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5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7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1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08805-01DF-4230-B72A-852070058138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B3CE-84E9-4911-AB44-FFE6592D9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1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48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=""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=""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5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1269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=""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34570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=""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=""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9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2029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=""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=""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=""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=""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=""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=""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=""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=""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=""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=""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=""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=""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=""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9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=""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0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1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0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=""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6207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=""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=""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=""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=""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=""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=""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=""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=""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=""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=""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5400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=""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47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=""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=""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=""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=""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=""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=""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=""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=""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=""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=""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7756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=""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=""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=""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57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=""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=""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=""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=""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=""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=""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=""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=""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=""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=""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=""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4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1545465" y="384209"/>
            <a:ext cx="83605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11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4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2024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03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=""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=""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5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4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392</Words>
  <Application>Microsoft Office PowerPoint</Application>
  <PresentationFormat>Widescreen</PresentationFormat>
  <Paragraphs>56</Paragraphs>
  <Slides>31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Cambria</vt:lpstr>
      <vt:lpstr>DFPOP1-W9</vt:lpstr>
      <vt:lpstr>LNTH-Hoa Nho LNTH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2024-04-06T12:25:31Z</dcterms:created>
  <dcterms:modified xsi:type="dcterms:W3CDTF">2024-04-06T12:26:19Z</dcterms:modified>
</cp:coreProperties>
</file>