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87" r:id="rId3"/>
    <p:sldId id="497" r:id="rId4"/>
    <p:sldId id="498" r:id="rId5"/>
    <p:sldId id="495" r:id="rId6"/>
    <p:sldId id="496" r:id="rId7"/>
    <p:sldId id="494" r:id="rId8"/>
    <p:sldId id="493" r:id="rId9"/>
    <p:sldId id="492" r:id="rId10"/>
    <p:sldId id="491" r:id="rId11"/>
    <p:sldId id="490" r:id="rId12"/>
    <p:sldId id="486" r:id="rId13"/>
    <p:sldId id="48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75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TH&amp; THCS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Đại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Tân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Chuyên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Trần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Mận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75" y="675457"/>
            <a:ext cx="1585376" cy="12440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0879" y="853944"/>
            <a:ext cx="6315893" cy="1383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</a:rPr>
              <a:t>Dùng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hình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thức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thể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hiện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yêu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thích</a:t>
            </a:r>
            <a:r>
              <a:rPr lang="en-US" sz="2000" b="1" dirty="0">
                <a:solidFill>
                  <a:schemeClr val="tx1"/>
                </a:solidFill>
              </a:rPr>
              <a:t> (</a:t>
            </a:r>
            <a:r>
              <a:rPr lang="en-US" sz="2000" b="1" dirty="0" err="1">
                <a:solidFill>
                  <a:schemeClr val="tx1"/>
                </a:solidFill>
              </a:rPr>
              <a:t>vẽ</a:t>
            </a:r>
            <a:r>
              <a:rPr lang="en-US" sz="2000" b="1" dirty="0">
                <a:solidFill>
                  <a:schemeClr val="tx1"/>
                </a:solidFill>
              </a:rPr>
              <a:t>; </a:t>
            </a:r>
            <a:r>
              <a:rPr lang="en-US" sz="2000" b="1" dirty="0" err="1">
                <a:solidFill>
                  <a:schemeClr val="tx1"/>
                </a:solidFill>
              </a:rPr>
              <a:t>nặn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hoặc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xé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dán</a:t>
            </a:r>
            <a:r>
              <a:rPr lang="en-US" sz="2000" b="1" dirty="0">
                <a:solidFill>
                  <a:schemeClr val="tx1"/>
                </a:solidFill>
              </a:rPr>
              <a:t>) </a:t>
            </a:r>
            <a:r>
              <a:rPr lang="en-US" sz="2000" b="1" dirty="0" err="1">
                <a:solidFill>
                  <a:schemeClr val="tx1"/>
                </a:solidFill>
              </a:rPr>
              <a:t>thể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hiện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về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chủ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đề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Em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là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học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sinh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lớp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Một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75" y="2019103"/>
            <a:ext cx="1581371" cy="1409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194" y="3028279"/>
            <a:ext cx="6191230" cy="40159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238630"/>
              </p:ext>
            </p:extLst>
          </p:nvPr>
        </p:nvGraphicFramePr>
        <p:xfrm>
          <a:off x="733031" y="3528619"/>
          <a:ext cx="7738393" cy="3221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1857597035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/>
                        <a:t>Câu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hỏi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thảo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luận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gợi</a:t>
                      </a:r>
                      <a:r>
                        <a:rPr lang="en-US" sz="2800" b="1" baseline="0" dirty="0"/>
                        <a:t> ý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411961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2800" dirty="0" err="1"/>
                        <a:t>Những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cảnh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được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hiện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nhiều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nhất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trong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sản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phẩm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đã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thực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hiện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824446"/>
                  </a:ext>
                </a:extLst>
              </a:tr>
              <a:tr h="542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Hoạt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động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được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hiện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trong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các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sản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phẩm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696623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Ai </a:t>
                      </a:r>
                      <a:r>
                        <a:rPr lang="en-US" sz="2800" dirty="0" err="1"/>
                        <a:t>được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hiện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nhiều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nhất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21116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Em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thích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sản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phẩm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nhất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185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849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9" y="540576"/>
            <a:ext cx="1733792" cy="1514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040" y="1664682"/>
            <a:ext cx="5658640" cy="39058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848886"/>
              </p:ext>
            </p:extLst>
          </p:nvPr>
        </p:nvGraphicFramePr>
        <p:xfrm>
          <a:off x="706426" y="2461213"/>
          <a:ext cx="7738393" cy="3644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40810663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/>
                        <a:t>Câu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hỏi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thảo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luận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gợi</a:t>
                      </a:r>
                      <a:r>
                        <a:rPr lang="en-US" sz="2800" b="1" baseline="0" dirty="0"/>
                        <a:t> ý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95931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2800" dirty="0" err="1"/>
                        <a:t>Đồ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em</a:t>
                      </a:r>
                      <a:r>
                        <a:rPr lang="en-US" sz="2800" baseline="0" dirty="0"/>
                        <a:t> hay </a:t>
                      </a:r>
                      <a:r>
                        <a:rPr lang="en-US" sz="2800" baseline="0" dirty="0" err="1"/>
                        <a:t>sử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dụng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khi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học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985467"/>
                  </a:ext>
                </a:extLst>
              </a:tr>
              <a:tr h="542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Em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sẽ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lựa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chọn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đồ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trang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trí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34362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Em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sẽ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trang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trí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đồ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đó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bằng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cách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? (</a:t>
                      </a:r>
                      <a:r>
                        <a:rPr lang="en-US" sz="2800" baseline="0" dirty="0" err="1"/>
                        <a:t>vẽ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xé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dán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đắp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nổi</a:t>
                      </a:r>
                      <a:r>
                        <a:rPr lang="en-US" sz="2800" baseline="0" dirty="0"/>
                        <a:t>,…)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835731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Nếu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em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không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chuẩn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bị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được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đồ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thì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có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vẽ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đồ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yêu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thích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rồi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trang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trí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bằng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hình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thức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vẽ</a:t>
                      </a:r>
                      <a:r>
                        <a:rPr lang="en-US" sz="2800" baseline="0" dirty="0"/>
                        <a:t>.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049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9144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089" y="348168"/>
            <a:ext cx="3381847" cy="1219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17" y="1754847"/>
            <a:ext cx="2130033" cy="2352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617" y="4212768"/>
            <a:ext cx="2130033" cy="2520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483" y="2517081"/>
            <a:ext cx="4716823" cy="349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88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16" y="763500"/>
            <a:ext cx="3283838" cy="2372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16" y="3426061"/>
            <a:ext cx="3283838" cy="2712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149" y="2137813"/>
            <a:ext cx="4293685" cy="335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14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898" y="1311144"/>
            <a:ext cx="6544385" cy="1636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854" y="3099646"/>
            <a:ext cx="5220429" cy="164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6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07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82" y="865344"/>
            <a:ext cx="1448002" cy="1333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743" y="1659775"/>
            <a:ext cx="5515745" cy="533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629" y="2656328"/>
            <a:ext cx="4192445" cy="2784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13" y="2656328"/>
            <a:ext cx="4340338" cy="27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59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38" y="643049"/>
            <a:ext cx="4092613" cy="2492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320" y="1760520"/>
            <a:ext cx="4301345" cy="2860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38" y="3429000"/>
            <a:ext cx="4116254" cy="289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47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07" y="727033"/>
            <a:ext cx="6116617" cy="467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98" y="1493092"/>
            <a:ext cx="4279515" cy="3932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912" y="2532969"/>
            <a:ext cx="4187816" cy="401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09" y="831406"/>
            <a:ext cx="3667549" cy="3457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337" y="2192878"/>
            <a:ext cx="4608876" cy="42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76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697920"/>
              </p:ext>
            </p:extLst>
          </p:nvPr>
        </p:nvGraphicFramePr>
        <p:xfrm>
          <a:off x="628650" y="1825625"/>
          <a:ext cx="7738393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1152386313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120927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3200" baseline="0" dirty="0" err="1"/>
                        <a:t>Sau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gần</a:t>
                      </a:r>
                      <a:r>
                        <a:rPr lang="en-US" sz="3200" baseline="0" dirty="0"/>
                        <a:t> 1 </a:t>
                      </a:r>
                      <a:r>
                        <a:rPr lang="en-US" sz="3200" baseline="0" dirty="0" err="1"/>
                        <a:t>năm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học</a:t>
                      </a:r>
                      <a:r>
                        <a:rPr lang="en-US" sz="3200" baseline="0" dirty="0"/>
                        <a:t>, </a:t>
                      </a:r>
                      <a:r>
                        <a:rPr lang="en-US" sz="3200" baseline="0" dirty="0" err="1"/>
                        <a:t>em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ấn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tượng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điều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gì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khi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đến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trường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193451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 err="1"/>
                        <a:t>Những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hoạt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động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 ở </a:t>
                      </a:r>
                      <a:r>
                        <a:rPr lang="en-US" sz="3200" baseline="0" dirty="0" err="1"/>
                        <a:t>trường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làm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em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thấy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thú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vị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nhất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104320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 err="1"/>
                        <a:t>Từ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nhà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đến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trường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có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những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cảnh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vật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gì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em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thấy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ấn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tượng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480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558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25" y="577256"/>
            <a:ext cx="5058481" cy="428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97" y="1274168"/>
            <a:ext cx="7501951" cy="443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55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96" y="244995"/>
            <a:ext cx="4109149" cy="2883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481" y="3214906"/>
            <a:ext cx="4866724" cy="342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90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1111</TotalTime>
  <Words>228</Words>
  <Application>Microsoft Office PowerPoint</Application>
  <PresentationFormat>On-screen Show (4:3)</PresentationFormat>
  <Paragraphs>21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146</cp:revision>
  <dcterms:created xsi:type="dcterms:W3CDTF">2021-01-29T04:19:07Z</dcterms:created>
  <dcterms:modified xsi:type="dcterms:W3CDTF">2024-04-09T03:29:06Z</dcterms:modified>
</cp:coreProperties>
</file>