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38"/>
  </p:notesMasterIdLst>
  <p:sldIdLst>
    <p:sldId id="354" r:id="rId5"/>
    <p:sldId id="256" r:id="rId6"/>
    <p:sldId id="319" r:id="rId7"/>
    <p:sldId id="322" r:id="rId8"/>
    <p:sldId id="353" r:id="rId9"/>
    <p:sldId id="324" r:id="rId10"/>
    <p:sldId id="326" r:id="rId11"/>
    <p:sldId id="327" r:id="rId12"/>
    <p:sldId id="325" r:id="rId13"/>
    <p:sldId id="329" r:id="rId14"/>
    <p:sldId id="330" r:id="rId15"/>
    <p:sldId id="331" r:id="rId16"/>
    <p:sldId id="332" r:id="rId17"/>
    <p:sldId id="333" r:id="rId18"/>
    <p:sldId id="351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5" r:id="rId37"/>
  </p:sldIdLst>
  <p:sldSz cx="9144000" cy="5143500" type="screen16x9"/>
  <p:notesSz cx="6858000" cy="9144000"/>
  <p:embeddedFontLst>
    <p:embeddedFont>
      <p:font typeface=".VnAristote" pitchFamily="34" charset="0"/>
      <p:regular r:id="rId39"/>
    </p:embeddedFont>
    <p:embeddedFont>
      <p:font typeface="Patrick Hand" charset="0"/>
      <p:regular r:id="rId40"/>
    </p:embeddedFont>
    <p:embeddedFont>
      <p:font typeface="Lato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78A4E0-2A6B-447F-A6D6-168DB2936D1E}">
  <a:tblStyle styleId="{D478A4E0-2A6B-447F-A6D6-168DB2936D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408" y="72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810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D9FCE4B-49C2-4DEA-A7CF-6E1FC262C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6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77cf0412cd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77cf0412cd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43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10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77cf0412c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77cf0412c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23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77cf0412cd_0_3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77cf0412cd_0_3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21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77cf0412cd_0_3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77cf0412cd_0_3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8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77cf0412cd_0_3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77cf0412cd_0_3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028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77cf0412cd_0_3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77cf0412cd_0_3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890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77cf0412cd_0_3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77cf0412cd_0_3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17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77cf0412cd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77cf0412cd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452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g77cf0412cd_0_3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5" name="Google Shape;3035;g77cf0412cd_0_3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5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18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g77cf0412cd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3" name="Google Shape;3153;g77cf0412cd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19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smtClean="0"/>
              <a:t>Animation video: https://www.youtube.com/watch?v=brJK_Ke9Btw&amp;list=PL8_ETpRL2xNay3h-a-vBjWhplE1wXFpSJ&amp;index=31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7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6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68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f0412c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f0412c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26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7cf0412cd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7cf0412cd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06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7cf0412cd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7cf0412cd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22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39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766094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713744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3563400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3511050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6360719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6308369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766094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713744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3563400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3511050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6360719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6308369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179259" y="4565468"/>
            <a:ext cx="9944790" cy="825695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6" name="Google Shape;666;p33"/>
          <p:cNvGrpSpPr/>
          <p:nvPr/>
        </p:nvGrpSpPr>
        <p:grpSpPr>
          <a:xfrm>
            <a:off x="198951" y="244525"/>
            <a:ext cx="9579840" cy="4509065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833928" y="3122022"/>
            <a:ext cx="1470950" cy="16352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33"/>
          <p:cNvSpPr/>
          <p:nvPr/>
        </p:nvSpPr>
        <p:spPr>
          <a:xfrm>
            <a:off x="-179250" y="4953005"/>
            <a:ext cx="9944790" cy="51435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85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29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19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611025" y="2335750"/>
            <a:ext cx="26094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78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535198" y="2101300"/>
            <a:ext cx="45981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162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36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429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30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665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143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1682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713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 and Body 1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179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05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37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72991-A753-D61A-6848-44A45AF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981937-B513-84C5-EBEE-8BDB1D81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EE0795-0527-3116-B539-36278E5B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94DDF8-F0A1-1148-A2D1-D641B4A3DBA1}" type="datetimeFigureOut">
              <a:rPr lang="x-none" smtClean="0"/>
              <a:t>3/20/2024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6EC82-DD48-3533-C8FA-11C3E6D3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07C104-FAB4-F843-D94C-7BEB468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56FD94-4070-6FDC-09F1-386A32EE5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289" y="272257"/>
            <a:ext cx="7851422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83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notesSlide" Target="../notesSlides/notesSlide4.xml"/><Relationship Id="rId16" Type="http://schemas.openxmlformats.org/officeDocument/2006/relationships/slide" Target="slide15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11" Type="http://schemas.openxmlformats.org/officeDocument/2006/relationships/slide" Target="slide10.xml"/><Relationship Id="rId5" Type="http://schemas.openxmlformats.org/officeDocument/2006/relationships/slide" Target="slide16.xml"/><Relationship Id="rId15" Type="http://schemas.openxmlformats.org/officeDocument/2006/relationships/slide" Target="slide11.xml"/><Relationship Id="rId10" Type="http://schemas.openxmlformats.org/officeDocument/2006/relationships/slide" Target="slide21.xml"/><Relationship Id="rId19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slide" Target="slide1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slide" Target="slide21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jpeg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6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49d780f7_flower0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18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143000" y="2000250"/>
            <a:ext cx="6705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lIns="91438" tIns="45719" rIns="91438" bIns="45719" fromWordArt="1">
            <a:prstTxWarp prst="textArchUp">
              <a:avLst>
                <a:gd name="adj" fmla="val 10775358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99CC"/>
                </a:solidFill>
                <a:effectLst>
                  <a:prstShdw prst="shdw17" dist="17961" dir="13500000">
                    <a:srgbClr val="995C7A"/>
                  </a:prstShdw>
                </a:effectLst>
              </a:rPr>
              <a:t> To our class </a:t>
            </a:r>
            <a:r>
              <a:rPr lang="en-US" sz="3600" b="1" kern="10" dirty="0" smtClean="0">
                <a:solidFill>
                  <a:srgbClr val="FF99CC"/>
                </a:solidFill>
                <a:effectLst>
                  <a:prstShdw prst="shdw17" dist="17961" dir="13500000">
                    <a:srgbClr val="995C7A"/>
                  </a:prstShdw>
                </a:effectLst>
              </a:rPr>
              <a:t>4C</a:t>
            </a:r>
            <a:endParaRPr lang="en-US" sz="3600" b="1" kern="10" dirty="0">
              <a:solidFill>
                <a:srgbClr val="FF99CC"/>
              </a:solidFill>
              <a:effectLst>
                <a:prstShdw prst="shdw17" dist="17961" dir="13500000">
                  <a:srgbClr val="995C7A"/>
                </a:prst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611053"/>
            <a:ext cx="57912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.VnAristote" pitchFamily="34" charset="0"/>
              </a:rPr>
              <a:t>Teacher: Duong </a:t>
            </a:r>
            <a:r>
              <a:rPr lang="en-US" sz="3200" dirty="0" err="1">
                <a:solidFill>
                  <a:srgbClr val="0070C0"/>
                </a:solidFill>
                <a:latin typeface=".VnAristote" pitchFamily="34" charset="0"/>
              </a:rPr>
              <a:t>Thi</a:t>
            </a:r>
            <a:r>
              <a:rPr lang="en-US" sz="3200" dirty="0">
                <a:solidFill>
                  <a:srgbClr val="0070C0"/>
                </a:solidFill>
                <a:latin typeface=".VnAristote" pitchFamily="34" charset="0"/>
              </a:rPr>
              <a:t> Hoang </a:t>
            </a:r>
            <a:r>
              <a:rPr lang="en-US" sz="3200" dirty="0" err="1">
                <a:solidFill>
                  <a:srgbClr val="0070C0"/>
                </a:solidFill>
                <a:latin typeface=".VnAristote" pitchFamily="34" charset="0"/>
              </a:rPr>
              <a:t>Anh</a:t>
            </a:r>
            <a:endParaRPr lang="en-US" sz="3200" dirty="0">
              <a:solidFill>
                <a:srgbClr val="0070C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82" y="0"/>
            <a:ext cx="6894374" cy="49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40" y="235976"/>
            <a:ext cx="4426207" cy="2997326"/>
          </a:xfrm>
          <a:prstGeom prst="rect">
            <a:avLst/>
          </a:prstGeom>
        </p:spPr>
      </p:pic>
      <p:sp>
        <p:nvSpPr>
          <p:cNvPr id="18" name="Google Shape;871;p45"/>
          <p:cNvSpPr txBox="1">
            <a:spLocks/>
          </p:cNvSpPr>
          <p:nvPr/>
        </p:nvSpPr>
        <p:spPr>
          <a:xfrm>
            <a:off x="1032387" y="3601044"/>
            <a:ext cx="6899714" cy="69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She has long hair.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71;p45"/>
          <p:cNvSpPr txBox="1">
            <a:spLocks/>
          </p:cNvSpPr>
          <p:nvPr/>
        </p:nvSpPr>
        <p:spPr>
          <a:xfrm>
            <a:off x="1032387" y="3601044"/>
            <a:ext cx="6899714" cy="69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I watch TV in the evening.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73" y="24560"/>
            <a:ext cx="5102942" cy="34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71;p45"/>
          <p:cNvSpPr txBox="1">
            <a:spLocks/>
          </p:cNvSpPr>
          <p:nvPr/>
        </p:nvSpPr>
        <p:spPr>
          <a:xfrm>
            <a:off x="1032387" y="3601044"/>
            <a:ext cx="6899714" cy="69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She works at a factory.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02" y="230160"/>
            <a:ext cx="4719484" cy="32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71;p45"/>
          <p:cNvSpPr txBox="1">
            <a:spLocks/>
          </p:cNvSpPr>
          <p:nvPr/>
        </p:nvSpPr>
        <p:spPr>
          <a:xfrm>
            <a:off x="491540" y="3601044"/>
            <a:ext cx="7981408" cy="69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He goes to the swimming pool.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22" y="184195"/>
            <a:ext cx="4616244" cy="3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12" y="881783"/>
            <a:ext cx="5121858" cy="560100"/>
          </a:xfrm>
        </p:spPr>
        <p:txBody>
          <a:bodyPr/>
          <a:lstStyle/>
          <a:p>
            <a:r>
              <a:rPr lang="en-US" sz="9600" dirty="0" smtClean="0"/>
              <a:t>Fun corner</a:t>
            </a:r>
            <a:endParaRPr lang="en-US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850348" y="2211477"/>
            <a:ext cx="4069200" cy="892800"/>
          </a:xfrm>
        </p:spPr>
        <p:txBody>
          <a:bodyPr/>
          <a:lstStyle/>
          <a:p>
            <a:r>
              <a:rPr lang="en-US" sz="4000" dirty="0" smtClean="0"/>
              <a:t>Review game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287297" y="3375729"/>
            <a:ext cx="2875935" cy="575187"/>
          </a:xfrm>
          <a:prstGeom prst="rect">
            <a:avLst/>
          </a:prstGeom>
          <a:solidFill>
            <a:srgbClr val="98DAED"/>
          </a:solidFill>
          <a:ln>
            <a:solidFill>
              <a:srgbClr val="98D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36574" y="3384755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239;p56"/>
          <p:cNvSpPr/>
          <p:nvPr/>
        </p:nvSpPr>
        <p:spPr>
          <a:xfrm>
            <a:off x="2213148" y="2404813"/>
            <a:ext cx="1347150" cy="1258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8" name="Google Shape;2240;p56">
            <a:hlinkClick r:id="" action="ppaction://noaction"/>
          </p:cNvPr>
          <p:cNvSpPr/>
          <p:nvPr/>
        </p:nvSpPr>
        <p:spPr>
          <a:xfrm>
            <a:off x="2307605" y="2497063"/>
            <a:ext cx="1186666" cy="11032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337101" y="2386991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Patrick Hand" panose="020B0604020202020204" charset="0"/>
              </a:rPr>
              <a:t>04</a:t>
            </a:r>
            <a:endParaRPr lang="en-US" sz="8000" dirty="0">
              <a:solidFill>
                <a:srgbClr val="7030A0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>
            <a:hlinkClick r:id="rId3" action="ppaction://hlinksldjump"/>
          </p:cNvPr>
          <p:cNvSpPr/>
          <p:nvPr/>
        </p:nvSpPr>
        <p:spPr>
          <a:xfrm>
            <a:off x="715225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10 Points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42">
            <a:hlinkClick r:id="rId4" action="ppaction://hlinksldjump"/>
          </p:cNvPr>
          <p:cNvSpPr/>
          <p:nvPr/>
        </p:nvSpPr>
        <p:spPr>
          <a:xfrm>
            <a:off x="2709500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 Points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6" name="Google Shape;626;p42">
            <a:hlinkClick r:id="rId5" action="ppaction://hlinksldjump"/>
          </p:cNvPr>
          <p:cNvSpPr/>
          <p:nvPr/>
        </p:nvSpPr>
        <p:spPr>
          <a:xfrm>
            <a:off x="4703775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 Points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7" name="Google Shape;627;p42">
            <a:hlinkClick r:id="rId6" action="ppaction://hlinksldjump"/>
          </p:cNvPr>
          <p:cNvSpPr/>
          <p:nvPr/>
        </p:nvSpPr>
        <p:spPr>
          <a:xfrm>
            <a:off x="6698050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 Points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42">
            <a:hlinkClick r:id="rId7" action="ppaction://hlinksldjump"/>
          </p:cNvPr>
          <p:cNvSpPr/>
          <p:nvPr/>
        </p:nvSpPr>
        <p:spPr>
          <a:xfrm>
            <a:off x="715225" y="2703578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Points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42">
            <a:hlinkClick r:id="rId8" action="ppaction://hlinksldjump"/>
          </p:cNvPr>
          <p:cNvSpPr/>
          <p:nvPr/>
        </p:nvSpPr>
        <p:spPr>
          <a:xfrm>
            <a:off x="2709500" y="2703578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Points</a:t>
            </a:r>
            <a:endParaRPr dirty="0"/>
          </a:p>
        </p:txBody>
      </p:sp>
      <p:sp>
        <p:nvSpPr>
          <p:cNvPr id="630" name="Google Shape;630;p42">
            <a:hlinkClick r:id="rId9" action="ppaction://hlinksldjump"/>
          </p:cNvPr>
          <p:cNvSpPr/>
          <p:nvPr/>
        </p:nvSpPr>
        <p:spPr>
          <a:xfrm>
            <a:off x="4703775" y="2703578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Points</a:t>
            </a:r>
            <a:endParaRPr/>
          </a:p>
        </p:txBody>
      </p:sp>
      <p:sp>
        <p:nvSpPr>
          <p:cNvPr id="631" name="Google Shape;631;p42">
            <a:hlinkClick r:id="rId10" action="ppaction://hlinksldjump"/>
          </p:cNvPr>
          <p:cNvSpPr/>
          <p:nvPr/>
        </p:nvSpPr>
        <p:spPr>
          <a:xfrm>
            <a:off x="6698050" y="2703578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Points</a:t>
            </a:r>
            <a:endParaRPr/>
          </a:p>
        </p:txBody>
      </p:sp>
      <p:sp>
        <p:nvSpPr>
          <p:cNvPr id="632" name="Google Shape;632;p42">
            <a:hlinkClick r:id="rId11" action="ppaction://hlinksldjump"/>
          </p:cNvPr>
          <p:cNvSpPr/>
          <p:nvPr/>
        </p:nvSpPr>
        <p:spPr>
          <a:xfrm>
            <a:off x="715225" y="3106376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Points</a:t>
            </a:r>
            <a:endParaRPr dirty="0"/>
          </a:p>
        </p:txBody>
      </p:sp>
      <p:sp>
        <p:nvSpPr>
          <p:cNvPr id="633" name="Google Shape;633;p42">
            <a:hlinkClick r:id="rId12" action="ppaction://hlinksldjump"/>
          </p:cNvPr>
          <p:cNvSpPr/>
          <p:nvPr/>
        </p:nvSpPr>
        <p:spPr>
          <a:xfrm>
            <a:off x="2709500" y="3106376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Points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4" name="Google Shape;634;p42">
            <a:hlinkClick r:id="rId13" action="ppaction://hlinksldjump"/>
          </p:cNvPr>
          <p:cNvSpPr/>
          <p:nvPr/>
        </p:nvSpPr>
        <p:spPr>
          <a:xfrm>
            <a:off x="4703775" y="3106376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Points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5" name="Google Shape;635;p42">
            <a:hlinkClick r:id="rId14" action="ppaction://hlinksldjump"/>
          </p:cNvPr>
          <p:cNvSpPr/>
          <p:nvPr/>
        </p:nvSpPr>
        <p:spPr>
          <a:xfrm>
            <a:off x="6698050" y="3106376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Points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6" name="Google Shape;636;p42">
            <a:hlinkClick r:id="rId15" action="ppaction://hlinksldjump"/>
          </p:cNvPr>
          <p:cNvSpPr/>
          <p:nvPr/>
        </p:nvSpPr>
        <p:spPr>
          <a:xfrm>
            <a:off x="715225" y="3515200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Points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637" name="Google Shape;637;p42">
            <a:hlinkClick r:id="rId16" action="ppaction://hlinksldjump"/>
          </p:cNvPr>
          <p:cNvSpPr/>
          <p:nvPr/>
        </p:nvSpPr>
        <p:spPr>
          <a:xfrm>
            <a:off x="2709500" y="3515200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Points</a:t>
            </a:r>
            <a:endParaRPr/>
          </a:p>
        </p:txBody>
      </p:sp>
      <p:sp>
        <p:nvSpPr>
          <p:cNvPr id="638" name="Google Shape;638;p42">
            <a:hlinkClick r:id="rId17" action="ppaction://hlinksldjump"/>
          </p:cNvPr>
          <p:cNvSpPr/>
          <p:nvPr/>
        </p:nvSpPr>
        <p:spPr>
          <a:xfrm>
            <a:off x="4703775" y="3515200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Points</a:t>
            </a:r>
            <a:endParaRPr/>
          </a:p>
        </p:txBody>
      </p:sp>
      <p:sp>
        <p:nvSpPr>
          <p:cNvPr id="639" name="Google Shape;639;p42">
            <a:hlinkClick r:id="rId18" action="ppaction://hlinksldjump"/>
          </p:cNvPr>
          <p:cNvSpPr/>
          <p:nvPr/>
        </p:nvSpPr>
        <p:spPr>
          <a:xfrm>
            <a:off x="6698050" y="3515200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Points</a:t>
            </a:r>
            <a:endParaRPr/>
          </a:p>
        </p:txBody>
      </p:sp>
      <p:sp>
        <p:nvSpPr>
          <p:cNvPr id="640" name="Google Shape;640;p42"/>
          <p:cNvSpPr/>
          <p:nvPr/>
        </p:nvSpPr>
        <p:spPr>
          <a:xfrm>
            <a:off x="7556000" y="896508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</a:t>
            </a:r>
            <a:r>
              <a:rPr lang="en" dirty="0" smtClean="0"/>
              <a:t>GAME</a:t>
            </a:r>
            <a:endParaRPr dirty="0"/>
          </a:p>
        </p:txBody>
      </p:sp>
      <p:sp>
        <p:nvSpPr>
          <p:cNvPr id="648" name="Google Shape;648;p42">
            <a:hlinkClick r:id="rId19" action="ppaction://hlinksldjump"/>
          </p:cNvPr>
          <p:cNvSpPr/>
          <p:nvPr/>
        </p:nvSpPr>
        <p:spPr>
          <a:xfrm>
            <a:off x="720900" y="156172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2">
            <a:hlinkClick r:id="rId4" action="ppaction://hlinksldjump"/>
          </p:cNvPr>
          <p:cNvSpPr/>
          <p:nvPr/>
        </p:nvSpPr>
        <p:spPr>
          <a:xfrm>
            <a:off x="2715183" y="156172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>
            <a:hlinkClick r:id="rId4" action="ppaction://hlinksldjump"/>
          </p:cNvPr>
          <p:cNvSpPr/>
          <p:nvPr/>
        </p:nvSpPr>
        <p:spPr>
          <a:xfrm>
            <a:off x="4709447" y="156172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2">
            <a:hlinkClick r:id="rId10" action="ppaction://hlinksldjump"/>
          </p:cNvPr>
          <p:cNvSpPr/>
          <p:nvPr/>
        </p:nvSpPr>
        <p:spPr>
          <a:xfrm>
            <a:off x="6703700" y="156172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720900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JOBS</a:t>
            </a:r>
            <a:endParaRPr dirty="0"/>
          </a:p>
        </p:txBody>
      </p:sp>
      <p:sp>
        <p:nvSpPr>
          <p:cNvPr id="653" name="Google Shape;653;p42"/>
          <p:cNvSpPr txBox="1">
            <a:spLocks noGrp="1"/>
          </p:cNvSpPr>
          <p:nvPr>
            <p:ph type="title" idx="3"/>
          </p:nvPr>
        </p:nvSpPr>
        <p:spPr>
          <a:xfrm>
            <a:off x="2715175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APPEARANCE</a:t>
            </a:r>
            <a:endParaRPr dirty="0"/>
          </a:p>
        </p:txBody>
      </p:sp>
      <p:sp>
        <p:nvSpPr>
          <p:cNvPr id="654" name="Google Shape;654;p42"/>
          <p:cNvSpPr txBox="1">
            <a:spLocks noGrp="1"/>
          </p:cNvSpPr>
          <p:nvPr>
            <p:ph type="title" idx="4"/>
          </p:nvPr>
        </p:nvSpPr>
        <p:spPr>
          <a:xfrm>
            <a:off x="4709450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DAILY ACTIVITIES</a:t>
            </a:r>
            <a:endParaRPr dirty="0"/>
          </a:p>
        </p:txBody>
      </p:sp>
      <p:sp>
        <p:nvSpPr>
          <p:cNvPr id="655" name="Google Shape;655;p42"/>
          <p:cNvSpPr txBox="1">
            <a:spLocks noGrp="1"/>
          </p:cNvSpPr>
          <p:nvPr>
            <p:ph type="title" idx="5"/>
          </p:nvPr>
        </p:nvSpPr>
        <p:spPr>
          <a:xfrm>
            <a:off x="6703726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MY FAMILY’S WEEKEND</a:t>
            </a:r>
            <a:endParaRPr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1599200" y="1039990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" name="Google Shape;847;p44">
            <a:hlinkClick r:id="rId7" action="ppaction://hlinksldjump"/>
          </p:cNvPr>
          <p:cNvSpPr/>
          <p:nvPr/>
        </p:nvSpPr>
        <p:spPr>
          <a:xfrm>
            <a:off x="3676741" y="4148977"/>
            <a:ext cx="1526917" cy="654254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653;p42">
            <a:hlinkClick r:id="rId20" action="ppaction://hlinksldjump"/>
          </p:cNvPr>
          <p:cNvSpPr txBox="1">
            <a:spLocks/>
          </p:cNvSpPr>
          <p:nvPr/>
        </p:nvSpPr>
        <p:spPr>
          <a:xfrm>
            <a:off x="3636229" y="4336843"/>
            <a:ext cx="1728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</p:childTnLst>
        </p:cTn>
      </p:par>
    </p:tnLst>
    <p:bldLst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COMPLETE </a:t>
            </a:r>
            <a:r>
              <a:rPr lang="en"/>
              <a:t>THE </a:t>
            </a:r>
            <a:r>
              <a:rPr lang="en" smtClean="0"/>
              <a:t>WORD. </a:t>
            </a:r>
            <a:endParaRPr dirty="0"/>
          </a:p>
        </p:txBody>
      </p:sp>
      <p:sp>
        <p:nvSpPr>
          <p:cNvPr id="845" name="Google Shape;845;p44"/>
          <p:cNvSpPr txBox="1">
            <a:spLocks noGrp="1"/>
          </p:cNvSpPr>
          <p:nvPr>
            <p:ph type="title" idx="2"/>
          </p:nvPr>
        </p:nvSpPr>
        <p:spPr>
          <a:xfrm>
            <a:off x="1501454" y="2901803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_FF_CE _O_K_R</a:t>
            </a:r>
            <a:endParaRPr lang="en-US" sz="5400" b="1" dirty="0"/>
          </a:p>
        </p:txBody>
      </p:sp>
      <p:sp>
        <p:nvSpPr>
          <p:cNvPr id="846" name="Google Shape;846;p4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4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44"/>
          <p:cNvGrpSpPr/>
          <p:nvPr/>
        </p:nvGrpSpPr>
        <p:grpSpPr>
          <a:xfrm>
            <a:off x="7475654" y="3015874"/>
            <a:ext cx="1288211" cy="947929"/>
            <a:chOff x="6791327" y="2699564"/>
            <a:chExt cx="649038" cy="477594"/>
          </a:xfrm>
        </p:grpSpPr>
        <p:sp>
          <p:nvSpPr>
            <p:cNvPr id="849" name="Google Shape;849;p44"/>
            <p:cNvSpPr/>
            <p:nvPr/>
          </p:nvSpPr>
          <p:spPr>
            <a:xfrm>
              <a:off x="6888667" y="2749584"/>
              <a:ext cx="357960" cy="208433"/>
            </a:xfrm>
            <a:custGeom>
              <a:avLst/>
              <a:gdLst/>
              <a:ahLst/>
              <a:cxnLst/>
              <a:rect l="l" t="t" r="r" b="b"/>
              <a:pathLst>
                <a:path w="11400" h="6638" extrusionOk="0">
                  <a:moveTo>
                    <a:pt x="1959" y="0"/>
                  </a:moveTo>
                  <a:cubicBezTo>
                    <a:pt x="1345" y="0"/>
                    <a:pt x="693" y="42"/>
                    <a:pt x="1" y="133"/>
                  </a:cubicBezTo>
                  <a:cubicBezTo>
                    <a:pt x="244" y="619"/>
                    <a:pt x="578" y="1227"/>
                    <a:pt x="1065" y="1835"/>
                  </a:cubicBezTo>
                  <a:cubicBezTo>
                    <a:pt x="2676" y="1987"/>
                    <a:pt x="5776" y="2777"/>
                    <a:pt x="8299" y="6181"/>
                  </a:cubicBezTo>
                  <a:cubicBezTo>
                    <a:pt x="9211" y="6394"/>
                    <a:pt x="10214" y="6546"/>
                    <a:pt x="11308" y="6637"/>
                  </a:cubicBezTo>
                  <a:cubicBezTo>
                    <a:pt x="11369" y="6516"/>
                    <a:pt x="11399" y="6455"/>
                    <a:pt x="11399" y="6455"/>
                  </a:cubicBezTo>
                  <a:cubicBezTo>
                    <a:pt x="11399" y="6455"/>
                    <a:pt x="9577" y="0"/>
                    <a:pt x="1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6791327" y="2753729"/>
              <a:ext cx="452411" cy="416176"/>
            </a:xfrm>
            <a:custGeom>
              <a:avLst/>
              <a:gdLst/>
              <a:ahLst/>
              <a:cxnLst/>
              <a:rect l="l" t="t" r="r" b="b"/>
              <a:pathLst>
                <a:path w="14408" h="13254" extrusionOk="0">
                  <a:moveTo>
                    <a:pt x="2949" y="1"/>
                  </a:moveTo>
                  <a:cubicBezTo>
                    <a:pt x="1247" y="4469"/>
                    <a:pt x="0" y="7782"/>
                    <a:pt x="0" y="7782"/>
                  </a:cubicBezTo>
                  <a:cubicBezTo>
                    <a:pt x="0" y="7782"/>
                    <a:pt x="1611" y="13132"/>
                    <a:pt x="9241" y="13253"/>
                  </a:cubicBezTo>
                  <a:cubicBezTo>
                    <a:pt x="11733" y="10822"/>
                    <a:pt x="13952" y="7265"/>
                    <a:pt x="14408" y="6475"/>
                  </a:cubicBezTo>
                  <a:cubicBezTo>
                    <a:pt x="7022" y="5958"/>
                    <a:pt x="4104" y="2068"/>
                    <a:pt x="3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6922076" y="2807172"/>
              <a:ext cx="69708" cy="46817"/>
            </a:xfrm>
            <a:custGeom>
              <a:avLst/>
              <a:gdLst/>
              <a:ahLst/>
              <a:cxnLst/>
              <a:rect l="l" t="t" r="r" b="b"/>
              <a:pathLst>
                <a:path w="2220" h="1491" extrusionOk="0">
                  <a:moveTo>
                    <a:pt x="1" y="1"/>
                  </a:moveTo>
                  <a:lnTo>
                    <a:pt x="1" y="1"/>
                  </a:lnTo>
                  <a:cubicBezTo>
                    <a:pt x="396" y="487"/>
                    <a:pt x="852" y="974"/>
                    <a:pt x="1399" y="1490"/>
                  </a:cubicBezTo>
                  <a:cubicBezTo>
                    <a:pt x="1460" y="1338"/>
                    <a:pt x="1551" y="1186"/>
                    <a:pt x="1642" y="1065"/>
                  </a:cubicBezTo>
                  <a:cubicBezTo>
                    <a:pt x="1794" y="852"/>
                    <a:pt x="1976" y="670"/>
                    <a:pt x="2219" y="518"/>
                  </a:cubicBezTo>
                  <a:cubicBezTo>
                    <a:pt x="1338" y="214"/>
                    <a:pt x="578" y="62"/>
                    <a:pt x="1" y="1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6965973" y="2823406"/>
              <a:ext cx="183282" cy="120293"/>
            </a:xfrm>
            <a:custGeom>
              <a:avLst/>
              <a:gdLst/>
              <a:ahLst/>
              <a:cxnLst/>
              <a:rect l="l" t="t" r="r" b="b"/>
              <a:pathLst>
                <a:path w="5837" h="3831" extrusionOk="0">
                  <a:moveTo>
                    <a:pt x="821" y="1"/>
                  </a:moveTo>
                  <a:cubicBezTo>
                    <a:pt x="578" y="153"/>
                    <a:pt x="396" y="335"/>
                    <a:pt x="244" y="548"/>
                  </a:cubicBezTo>
                  <a:cubicBezTo>
                    <a:pt x="153" y="669"/>
                    <a:pt x="62" y="821"/>
                    <a:pt x="1" y="973"/>
                  </a:cubicBezTo>
                  <a:cubicBezTo>
                    <a:pt x="1308" y="2128"/>
                    <a:pt x="3192" y="3223"/>
                    <a:pt x="5837" y="3830"/>
                  </a:cubicBezTo>
                  <a:cubicBezTo>
                    <a:pt x="4195" y="1642"/>
                    <a:pt x="2341" y="548"/>
                    <a:pt x="821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7072890" y="2699564"/>
              <a:ext cx="367474" cy="230759"/>
            </a:xfrm>
            <a:custGeom>
              <a:avLst/>
              <a:gdLst/>
              <a:ahLst/>
              <a:cxnLst/>
              <a:rect l="l" t="t" r="r" b="b"/>
              <a:pathLst>
                <a:path w="11703" h="7349" extrusionOk="0">
                  <a:moveTo>
                    <a:pt x="10705" y="1"/>
                  </a:moveTo>
                  <a:cubicBezTo>
                    <a:pt x="9551" y="1"/>
                    <a:pt x="0" y="7015"/>
                    <a:pt x="0" y="7015"/>
                  </a:cubicBezTo>
                  <a:lnTo>
                    <a:pt x="851" y="7349"/>
                  </a:lnTo>
                  <a:cubicBezTo>
                    <a:pt x="851" y="7349"/>
                    <a:pt x="11702" y="723"/>
                    <a:pt x="10791" y="24"/>
                  </a:cubicBezTo>
                  <a:cubicBezTo>
                    <a:pt x="10771" y="8"/>
                    <a:pt x="10743" y="1"/>
                    <a:pt x="10705" y="1"/>
                  </a:cubicBezTo>
                  <a:close/>
                </a:path>
              </a:pathLst>
            </a:custGeom>
            <a:solidFill>
              <a:srgbClr val="303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7114872" y="3030175"/>
              <a:ext cx="166420" cy="146983"/>
            </a:xfrm>
            <a:custGeom>
              <a:avLst/>
              <a:gdLst/>
              <a:ahLst/>
              <a:cxnLst/>
              <a:rect l="l" t="t" r="r" b="b"/>
              <a:pathLst>
                <a:path w="5300" h="4681" extrusionOk="0">
                  <a:moveTo>
                    <a:pt x="2847" y="0"/>
                  </a:moveTo>
                  <a:cubicBezTo>
                    <a:pt x="2686" y="0"/>
                    <a:pt x="2584" y="11"/>
                    <a:pt x="2584" y="11"/>
                  </a:cubicBezTo>
                  <a:cubicBezTo>
                    <a:pt x="2584" y="11"/>
                    <a:pt x="2311" y="376"/>
                    <a:pt x="1885" y="893"/>
                  </a:cubicBezTo>
                  <a:cubicBezTo>
                    <a:pt x="2493" y="1075"/>
                    <a:pt x="3648" y="1531"/>
                    <a:pt x="3526" y="2474"/>
                  </a:cubicBezTo>
                  <a:cubicBezTo>
                    <a:pt x="3440" y="2991"/>
                    <a:pt x="2932" y="3243"/>
                    <a:pt x="2360" y="3243"/>
                  </a:cubicBezTo>
                  <a:cubicBezTo>
                    <a:pt x="1722" y="3243"/>
                    <a:pt x="1004" y="2930"/>
                    <a:pt x="700" y="2322"/>
                  </a:cubicBezTo>
                  <a:cubicBezTo>
                    <a:pt x="456" y="2595"/>
                    <a:pt x="244" y="2869"/>
                    <a:pt x="1" y="3142"/>
                  </a:cubicBezTo>
                  <a:cubicBezTo>
                    <a:pt x="820" y="4206"/>
                    <a:pt x="1759" y="4680"/>
                    <a:pt x="2600" y="4680"/>
                  </a:cubicBezTo>
                  <a:cubicBezTo>
                    <a:pt x="3755" y="4680"/>
                    <a:pt x="4726" y="3786"/>
                    <a:pt x="4955" y="2291"/>
                  </a:cubicBezTo>
                  <a:cubicBezTo>
                    <a:pt x="5300" y="200"/>
                    <a:pt x="3533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44"/>
          <p:cNvGrpSpPr/>
          <p:nvPr/>
        </p:nvGrpSpPr>
        <p:grpSpPr>
          <a:xfrm>
            <a:off x="720891" y="1802029"/>
            <a:ext cx="1066529" cy="983702"/>
            <a:chOff x="720891" y="1802029"/>
            <a:chExt cx="1066529" cy="983702"/>
          </a:xfrm>
        </p:grpSpPr>
        <p:grpSp>
          <p:nvGrpSpPr>
            <p:cNvPr id="856" name="Google Shape;856;p44"/>
            <p:cNvGrpSpPr/>
            <p:nvPr/>
          </p:nvGrpSpPr>
          <p:grpSpPr>
            <a:xfrm>
              <a:off x="720891" y="1802029"/>
              <a:ext cx="1066529" cy="983702"/>
              <a:chOff x="8402592" y="1844286"/>
              <a:chExt cx="537348" cy="495618"/>
            </a:xfrm>
          </p:grpSpPr>
          <p:sp>
            <p:nvSpPr>
              <p:cNvPr id="857" name="Google Shape;857;p44"/>
              <p:cNvSpPr/>
              <p:nvPr/>
            </p:nvSpPr>
            <p:spPr>
              <a:xfrm>
                <a:off x="8717314" y="2123871"/>
                <a:ext cx="186390" cy="65846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097" extrusionOk="0">
                    <a:moveTo>
                      <a:pt x="412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07" y="1019"/>
                      <a:pt x="1345" y="1475"/>
                      <a:pt x="2014" y="1749"/>
                    </a:cubicBezTo>
                    <a:cubicBezTo>
                      <a:pt x="2479" y="1955"/>
                      <a:pt x="2989" y="2096"/>
                      <a:pt x="3505" y="2096"/>
                    </a:cubicBezTo>
                    <a:cubicBezTo>
                      <a:pt x="3595" y="2096"/>
                      <a:pt x="3686" y="2092"/>
                      <a:pt x="3777" y="2083"/>
                    </a:cubicBezTo>
                    <a:cubicBezTo>
                      <a:pt x="4506" y="2022"/>
                      <a:pt x="5175" y="1688"/>
                      <a:pt x="5722" y="1201"/>
                    </a:cubicBezTo>
                    <a:cubicBezTo>
                      <a:pt x="5935" y="1012"/>
                      <a:pt x="5724" y="730"/>
                      <a:pt x="5491" y="730"/>
                    </a:cubicBezTo>
                    <a:cubicBezTo>
                      <a:pt x="5425" y="730"/>
                      <a:pt x="5357" y="753"/>
                      <a:pt x="5297" y="806"/>
                    </a:cubicBezTo>
                    <a:cubicBezTo>
                      <a:pt x="4841" y="1232"/>
                      <a:pt x="4233" y="1505"/>
                      <a:pt x="3594" y="1536"/>
                    </a:cubicBezTo>
                    <a:cubicBezTo>
                      <a:pt x="3078" y="1536"/>
                      <a:pt x="2561" y="1384"/>
                      <a:pt x="2105" y="1171"/>
                    </a:cubicBezTo>
                    <a:cubicBezTo>
                      <a:pt x="1558" y="897"/>
                      <a:pt x="1011" y="533"/>
                      <a:pt x="585" y="77"/>
                    </a:cubicBezTo>
                    <a:cubicBezTo>
                      <a:pt x="532" y="23"/>
                      <a:pt x="471" y="1"/>
                      <a:pt x="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8426456" y="2084276"/>
                <a:ext cx="285395" cy="255627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8141" extrusionOk="0">
                    <a:moveTo>
                      <a:pt x="2310" y="0"/>
                    </a:moveTo>
                    <a:lnTo>
                      <a:pt x="0" y="3617"/>
                    </a:lnTo>
                    <a:cubicBezTo>
                      <a:pt x="0" y="3617"/>
                      <a:pt x="350" y="8141"/>
                      <a:pt x="5941" y="8141"/>
                    </a:cubicBezTo>
                    <a:cubicBezTo>
                      <a:pt x="6290" y="8141"/>
                      <a:pt x="6660" y="8123"/>
                      <a:pt x="7052" y="8086"/>
                    </a:cubicBezTo>
                    <a:cubicBezTo>
                      <a:pt x="7781" y="6809"/>
                      <a:pt x="9088" y="4590"/>
                      <a:pt x="9088" y="4590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4"/>
              <p:cNvSpPr/>
              <p:nvPr/>
            </p:nvSpPr>
            <p:spPr>
              <a:xfrm>
                <a:off x="8480841" y="2048951"/>
                <a:ext cx="340753" cy="210003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6688" extrusionOk="0">
                    <a:moveTo>
                      <a:pt x="5320" y="1"/>
                    </a:moveTo>
                    <a:lnTo>
                      <a:pt x="578" y="457"/>
                    </a:lnTo>
                    <a:lnTo>
                      <a:pt x="1" y="2007"/>
                    </a:lnTo>
                    <a:lnTo>
                      <a:pt x="6779" y="6688"/>
                    </a:lnTo>
                    <a:lnTo>
                      <a:pt x="7356" y="5715"/>
                    </a:lnTo>
                    <a:lnTo>
                      <a:pt x="10852" y="4864"/>
                    </a:lnTo>
                    <a:lnTo>
                      <a:pt x="5320" y="1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4"/>
              <p:cNvSpPr/>
              <p:nvPr/>
            </p:nvSpPr>
            <p:spPr>
              <a:xfrm>
                <a:off x="8402592" y="1844286"/>
                <a:ext cx="537348" cy="363298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1570" extrusionOk="0">
                    <a:moveTo>
                      <a:pt x="8825" y="0"/>
                    </a:moveTo>
                    <a:cubicBezTo>
                      <a:pt x="8720" y="0"/>
                      <a:pt x="8615" y="5"/>
                      <a:pt x="8511" y="14"/>
                    </a:cubicBezTo>
                    <a:cubicBezTo>
                      <a:pt x="7478" y="105"/>
                      <a:pt x="6535" y="652"/>
                      <a:pt x="5927" y="1473"/>
                    </a:cubicBezTo>
                    <a:cubicBezTo>
                      <a:pt x="5167" y="896"/>
                      <a:pt x="4195" y="561"/>
                      <a:pt x="3222" y="561"/>
                    </a:cubicBezTo>
                    <a:cubicBezTo>
                      <a:pt x="3191" y="560"/>
                      <a:pt x="3160" y="560"/>
                      <a:pt x="3128" y="560"/>
                    </a:cubicBezTo>
                    <a:cubicBezTo>
                      <a:pt x="1972" y="560"/>
                      <a:pt x="777" y="1106"/>
                      <a:pt x="274" y="2142"/>
                    </a:cubicBezTo>
                    <a:cubicBezTo>
                      <a:pt x="31" y="2689"/>
                      <a:pt x="0" y="3327"/>
                      <a:pt x="31" y="3935"/>
                    </a:cubicBezTo>
                    <a:cubicBezTo>
                      <a:pt x="61" y="4421"/>
                      <a:pt x="122" y="4938"/>
                      <a:pt x="335" y="5394"/>
                    </a:cubicBezTo>
                    <a:cubicBezTo>
                      <a:pt x="669" y="6154"/>
                      <a:pt x="1398" y="6671"/>
                      <a:pt x="2189" y="6975"/>
                    </a:cubicBezTo>
                    <a:cubicBezTo>
                      <a:pt x="2979" y="7248"/>
                      <a:pt x="3830" y="7309"/>
                      <a:pt x="4681" y="7309"/>
                    </a:cubicBezTo>
                    <a:cubicBezTo>
                      <a:pt x="4377" y="8099"/>
                      <a:pt x="4833" y="8981"/>
                      <a:pt x="5502" y="9437"/>
                    </a:cubicBezTo>
                    <a:cubicBezTo>
                      <a:pt x="5968" y="9777"/>
                      <a:pt x="6539" y="9940"/>
                      <a:pt x="7113" y="9940"/>
                    </a:cubicBezTo>
                    <a:cubicBezTo>
                      <a:pt x="7922" y="9940"/>
                      <a:pt x="8737" y="9616"/>
                      <a:pt x="9271" y="9011"/>
                    </a:cubicBezTo>
                    <a:cubicBezTo>
                      <a:pt x="9874" y="10575"/>
                      <a:pt x="11568" y="11569"/>
                      <a:pt x="13233" y="11569"/>
                    </a:cubicBezTo>
                    <a:cubicBezTo>
                      <a:pt x="13412" y="11569"/>
                      <a:pt x="13592" y="11558"/>
                      <a:pt x="13769" y="11534"/>
                    </a:cubicBezTo>
                    <a:cubicBezTo>
                      <a:pt x="15228" y="11352"/>
                      <a:pt x="16687" y="10318"/>
                      <a:pt x="16931" y="8859"/>
                    </a:cubicBezTo>
                    <a:cubicBezTo>
                      <a:pt x="17113" y="7735"/>
                      <a:pt x="16505" y="6519"/>
                      <a:pt x="15472" y="5972"/>
                    </a:cubicBezTo>
                    <a:cubicBezTo>
                      <a:pt x="14943" y="5698"/>
                      <a:pt x="14348" y="5610"/>
                      <a:pt x="13740" y="5610"/>
                    </a:cubicBezTo>
                    <a:cubicBezTo>
                      <a:pt x="13335" y="5610"/>
                      <a:pt x="12924" y="5649"/>
                      <a:pt x="12523" y="5698"/>
                    </a:cubicBezTo>
                    <a:cubicBezTo>
                      <a:pt x="12979" y="4695"/>
                      <a:pt x="12797" y="3510"/>
                      <a:pt x="12341" y="2506"/>
                    </a:cubicBezTo>
                    <a:cubicBezTo>
                      <a:pt x="12098" y="1959"/>
                      <a:pt x="11763" y="1443"/>
                      <a:pt x="11338" y="1017"/>
                    </a:cubicBezTo>
                    <a:cubicBezTo>
                      <a:pt x="10682" y="361"/>
                      <a:pt x="9756" y="0"/>
                      <a:pt x="8825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4"/>
              <p:cNvSpPr/>
              <p:nvPr/>
            </p:nvSpPr>
            <p:spPr>
              <a:xfrm>
                <a:off x="8568667" y="2052279"/>
                <a:ext cx="80196" cy="8939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847" extrusionOk="0">
                    <a:moveTo>
                      <a:pt x="392" y="0"/>
                    </a:moveTo>
                    <a:cubicBezTo>
                      <a:pt x="261" y="0"/>
                      <a:pt x="171" y="99"/>
                      <a:pt x="122" y="199"/>
                    </a:cubicBezTo>
                    <a:cubicBezTo>
                      <a:pt x="30" y="472"/>
                      <a:pt x="0" y="746"/>
                      <a:pt x="0" y="1019"/>
                    </a:cubicBezTo>
                    <a:cubicBezTo>
                      <a:pt x="0" y="1627"/>
                      <a:pt x="304" y="2144"/>
                      <a:pt x="790" y="2448"/>
                    </a:cubicBezTo>
                    <a:cubicBezTo>
                      <a:pt x="1246" y="2722"/>
                      <a:pt x="1763" y="2813"/>
                      <a:pt x="2249" y="2843"/>
                    </a:cubicBezTo>
                    <a:cubicBezTo>
                      <a:pt x="2263" y="2846"/>
                      <a:pt x="2276" y="2847"/>
                      <a:pt x="2289" y="2847"/>
                    </a:cubicBezTo>
                    <a:cubicBezTo>
                      <a:pt x="2427" y="2847"/>
                      <a:pt x="2553" y="2708"/>
                      <a:pt x="2553" y="2570"/>
                    </a:cubicBezTo>
                    <a:cubicBezTo>
                      <a:pt x="2553" y="2418"/>
                      <a:pt x="2401" y="2296"/>
                      <a:pt x="2249" y="2296"/>
                    </a:cubicBezTo>
                    <a:cubicBezTo>
                      <a:pt x="2037" y="2266"/>
                      <a:pt x="1854" y="2235"/>
                      <a:pt x="1611" y="2174"/>
                    </a:cubicBezTo>
                    <a:cubicBezTo>
                      <a:pt x="1520" y="2144"/>
                      <a:pt x="1429" y="2114"/>
                      <a:pt x="1368" y="2083"/>
                    </a:cubicBezTo>
                    <a:lnTo>
                      <a:pt x="1307" y="2083"/>
                    </a:lnTo>
                    <a:cubicBezTo>
                      <a:pt x="1368" y="2083"/>
                      <a:pt x="1307" y="2053"/>
                      <a:pt x="1277" y="2053"/>
                    </a:cubicBezTo>
                    <a:lnTo>
                      <a:pt x="1185" y="1992"/>
                    </a:lnTo>
                    <a:cubicBezTo>
                      <a:pt x="1125" y="1962"/>
                      <a:pt x="1064" y="1931"/>
                      <a:pt x="973" y="1901"/>
                    </a:cubicBezTo>
                    <a:cubicBezTo>
                      <a:pt x="973" y="1883"/>
                      <a:pt x="963" y="1866"/>
                      <a:pt x="966" y="1866"/>
                    </a:cubicBezTo>
                    <a:lnTo>
                      <a:pt x="966" y="1866"/>
                    </a:lnTo>
                    <a:cubicBezTo>
                      <a:pt x="968" y="1866"/>
                      <a:pt x="977" y="1875"/>
                      <a:pt x="1003" y="1901"/>
                    </a:cubicBezTo>
                    <a:cubicBezTo>
                      <a:pt x="973" y="1870"/>
                      <a:pt x="973" y="1870"/>
                      <a:pt x="942" y="1840"/>
                    </a:cubicBezTo>
                    <a:cubicBezTo>
                      <a:pt x="912" y="1840"/>
                      <a:pt x="882" y="1810"/>
                      <a:pt x="882" y="1779"/>
                    </a:cubicBezTo>
                    <a:cubicBezTo>
                      <a:pt x="851" y="1749"/>
                      <a:pt x="821" y="1749"/>
                      <a:pt x="821" y="1718"/>
                    </a:cubicBezTo>
                    <a:cubicBezTo>
                      <a:pt x="807" y="1718"/>
                      <a:pt x="800" y="1712"/>
                      <a:pt x="795" y="1706"/>
                    </a:cubicBezTo>
                    <a:lnTo>
                      <a:pt x="795" y="1706"/>
                    </a:lnTo>
                    <a:cubicBezTo>
                      <a:pt x="796" y="1706"/>
                      <a:pt x="796" y="1706"/>
                      <a:pt x="796" y="1706"/>
                    </a:cubicBezTo>
                    <a:cubicBezTo>
                      <a:pt x="798" y="1706"/>
                      <a:pt x="797" y="1701"/>
                      <a:pt x="790" y="1688"/>
                    </a:cubicBezTo>
                    <a:lnTo>
                      <a:pt x="790" y="1688"/>
                    </a:lnTo>
                    <a:cubicBezTo>
                      <a:pt x="790" y="1688"/>
                      <a:pt x="790" y="1688"/>
                      <a:pt x="790" y="1688"/>
                    </a:cubicBezTo>
                    <a:cubicBezTo>
                      <a:pt x="760" y="1627"/>
                      <a:pt x="730" y="1597"/>
                      <a:pt x="699" y="1536"/>
                    </a:cubicBezTo>
                    <a:cubicBezTo>
                      <a:pt x="669" y="1506"/>
                      <a:pt x="669" y="1475"/>
                      <a:pt x="638" y="1475"/>
                    </a:cubicBezTo>
                    <a:cubicBezTo>
                      <a:pt x="638" y="1460"/>
                      <a:pt x="640" y="1452"/>
                      <a:pt x="643" y="1450"/>
                    </a:cubicBezTo>
                    <a:lnTo>
                      <a:pt x="643" y="1450"/>
                    </a:lnTo>
                    <a:cubicBezTo>
                      <a:pt x="652" y="1458"/>
                      <a:pt x="669" y="1475"/>
                      <a:pt x="669" y="1475"/>
                    </a:cubicBezTo>
                    <a:cubicBezTo>
                      <a:pt x="669" y="1475"/>
                      <a:pt x="655" y="1448"/>
                      <a:pt x="646" y="1448"/>
                    </a:cubicBezTo>
                    <a:cubicBezTo>
                      <a:pt x="645" y="1448"/>
                      <a:pt x="644" y="1449"/>
                      <a:pt x="643" y="1450"/>
                    </a:cubicBezTo>
                    <a:lnTo>
                      <a:pt x="643" y="1450"/>
                    </a:lnTo>
                    <a:cubicBezTo>
                      <a:pt x="640" y="1447"/>
                      <a:pt x="638" y="1445"/>
                      <a:pt x="638" y="1445"/>
                    </a:cubicBezTo>
                    <a:cubicBezTo>
                      <a:pt x="638" y="1384"/>
                      <a:pt x="608" y="1323"/>
                      <a:pt x="608" y="1293"/>
                    </a:cubicBezTo>
                    <a:cubicBezTo>
                      <a:pt x="578" y="1263"/>
                      <a:pt x="578" y="1232"/>
                      <a:pt x="578" y="1202"/>
                    </a:cubicBezTo>
                    <a:cubicBezTo>
                      <a:pt x="571" y="1188"/>
                      <a:pt x="567" y="1175"/>
                      <a:pt x="565" y="1161"/>
                    </a:cubicBezTo>
                    <a:lnTo>
                      <a:pt x="565" y="1161"/>
                    </a:lnTo>
                    <a:cubicBezTo>
                      <a:pt x="567" y="1169"/>
                      <a:pt x="571" y="1181"/>
                      <a:pt x="578" y="1202"/>
                    </a:cubicBezTo>
                    <a:cubicBezTo>
                      <a:pt x="578" y="1184"/>
                      <a:pt x="567" y="1155"/>
                      <a:pt x="564" y="1154"/>
                    </a:cubicBezTo>
                    <a:lnTo>
                      <a:pt x="564" y="1154"/>
                    </a:lnTo>
                    <a:cubicBezTo>
                      <a:pt x="561" y="1111"/>
                      <a:pt x="578" y="1072"/>
                      <a:pt x="578" y="1050"/>
                    </a:cubicBezTo>
                    <a:cubicBezTo>
                      <a:pt x="547" y="959"/>
                      <a:pt x="578" y="867"/>
                      <a:pt x="578" y="776"/>
                    </a:cubicBezTo>
                    <a:cubicBezTo>
                      <a:pt x="578" y="746"/>
                      <a:pt x="578" y="746"/>
                      <a:pt x="578" y="715"/>
                    </a:cubicBezTo>
                    <a:lnTo>
                      <a:pt x="608" y="594"/>
                    </a:lnTo>
                    <a:cubicBezTo>
                      <a:pt x="638" y="533"/>
                      <a:pt x="638" y="442"/>
                      <a:pt x="669" y="351"/>
                    </a:cubicBezTo>
                    <a:cubicBezTo>
                      <a:pt x="730" y="199"/>
                      <a:pt x="608" y="47"/>
                      <a:pt x="486" y="16"/>
                    </a:cubicBezTo>
                    <a:cubicBezTo>
                      <a:pt x="453" y="5"/>
                      <a:pt x="421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44"/>
            <p:cNvGrpSpPr/>
            <p:nvPr/>
          </p:nvGrpSpPr>
          <p:grpSpPr>
            <a:xfrm>
              <a:off x="803061" y="1891483"/>
              <a:ext cx="861175" cy="573309"/>
              <a:chOff x="4390456" y="1891693"/>
              <a:chExt cx="64936" cy="43243"/>
            </a:xfrm>
          </p:grpSpPr>
          <p:sp>
            <p:nvSpPr>
              <p:cNvPr id="863" name="Google Shape;863;p44"/>
              <p:cNvSpPr/>
              <p:nvPr/>
            </p:nvSpPr>
            <p:spPr>
              <a:xfrm>
                <a:off x="4390456" y="1891693"/>
                <a:ext cx="9725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90" extrusionOk="0">
                    <a:moveTo>
                      <a:pt x="431" y="1"/>
                    </a:moveTo>
                    <a:cubicBezTo>
                      <a:pt x="429" y="1"/>
                      <a:pt x="428" y="1"/>
                      <a:pt x="427" y="1"/>
                    </a:cubicBezTo>
                    <a:lnTo>
                      <a:pt x="423" y="1"/>
                    </a:lnTo>
                    <a:cubicBezTo>
                      <a:pt x="356" y="9"/>
                      <a:pt x="289" y="30"/>
                      <a:pt x="230" y="68"/>
                    </a:cubicBezTo>
                    <a:cubicBezTo>
                      <a:pt x="105" y="151"/>
                      <a:pt x="26" y="289"/>
                      <a:pt x="13" y="439"/>
                    </a:cubicBezTo>
                    <a:cubicBezTo>
                      <a:pt x="1" y="581"/>
                      <a:pt x="17" y="727"/>
                      <a:pt x="63" y="865"/>
                    </a:cubicBezTo>
                    <a:cubicBezTo>
                      <a:pt x="70" y="882"/>
                      <a:pt x="85" y="889"/>
                      <a:pt x="99" y="889"/>
                    </a:cubicBezTo>
                    <a:cubicBezTo>
                      <a:pt x="121" y="889"/>
                      <a:pt x="144" y="872"/>
                      <a:pt x="139" y="844"/>
                    </a:cubicBezTo>
                    <a:cubicBezTo>
                      <a:pt x="88" y="661"/>
                      <a:pt x="47" y="439"/>
                      <a:pt x="147" y="264"/>
                    </a:cubicBezTo>
                    <a:cubicBezTo>
                      <a:pt x="197" y="180"/>
                      <a:pt x="276" y="118"/>
                      <a:pt x="373" y="88"/>
                    </a:cubicBezTo>
                    <a:cubicBezTo>
                      <a:pt x="385" y="84"/>
                      <a:pt x="402" y="84"/>
                      <a:pt x="418" y="80"/>
                    </a:cubicBezTo>
                    <a:lnTo>
                      <a:pt x="427" y="80"/>
                    </a:lnTo>
                    <a:cubicBezTo>
                      <a:pt x="476" y="76"/>
                      <a:pt x="477" y="1"/>
                      <a:pt x="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>
                <a:off x="4438634" y="1929044"/>
                <a:ext cx="1675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89" extrusionOk="0">
                    <a:moveTo>
                      <a:pt x="59" y="0"/>
                    </a:moveTo>
                    <a:cubicBezTo>
                      <a:pt x="28" y="0"/>
                      <a:pt x="1" y="40"/>
                      <a:pt x="27" y="69"/>
                    </a:cubicBezTo>
                    <a:lnTo>
                      <a:pt x="31" y="69"/>
                    </a:lnTo>
                    <a:cubicBezTo>
                      <a:pt x="102" y="140"/>
                      <a:pt x="186" y="203"/>
                      <a:pt x="282" y="240"/>
                    </a:cubicBezTo>
                    <a:cubicBezTo>
                      <a:pt x="344" y="272"/>
                      <a:pt x="413" y="289"/>
                      <a:pt x="482" y="289"/>
                    </a:cubicBezTo>
                    <a:cubicBezTo>
                      <a:pt x="496" y="289"/>
                      <a:pt x="510" y="288"/>
                      <a:pt x="524" y="286"/>
                    </a:cubicBezTo>
                    <a:cubicBezTo>
                      <a:pt x="624" y="278"/>
                      <a:pt x="716" y="236"/>
                      <a:pt x="791" y="165"/>
                    </a:cubicBezTo>
                    <a:cubicBezTo>
                      <a:pt x="821" y="142"/>
                      <a:pt x="791" y="101"/>
                      <a:pt x="758" y="101"/>
                    </a:cubicBezTo>
                    <a:cubicBezTo>
                      <a:pt x="750" y="101"/>
                      <a:pt x="741" y="104"/>
                      <a:pt x="733" y="111"/>
                    </a:cubicBezTo>
                    <a:cubicBezTo>
                      <a:pt x="670" y="174"/>
                      <a:pt x="587" y="207"/>
                      <a:pt x="499" y="211"/>
                    </a:cubicBezTo>
                    <a:cubicBezTo>
                      <a:pt x="428" y="211"/>
                      <a:pt x="357" y="195"/>
                      <a:pt x="294" y="161"/>
                    </a:cubicBezTo>
                    <a:cubicBezTo>
                      <a:pt x="215" y="124"/>
                      <a:pt x="144" y="73"/>
                      <a:pt x="85" y="11"/>
                    </a:cubicBezTo>
                    <a:cubicBezTo>
                      <a:pt x="77" y="3"/>
                      <a:pt x="68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65" name="Google Shape;865;p44">
            <a:hlinkClick r:id="rId3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871;p45"/>
          <p:cNvSpPr txBox="1">
            <a:spLocks/>
          </p:cNvSpPr>
          <p:nvPr/>
        </p:nvSpPr>
        <p:spPr>
          <a:xfrm>
            <a:off x="2096722" y="3658389"/>
            <a:ext cx="4961956" cy="113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OFFICE WORKER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332" y="1239845"/>
            <a:ext cx="2418544" cy="24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" dirty="0" smtClean="0"/>
              <a:t>UNSCRAMBLE</a:t>
            </a:r>
            <a:endParaRPr dirty="0"/>
          </a:p>
        </p:txBody>
      </p:sp>
      <p:sp>
        <p:nvSpPr>
          <p:cNvPr id="945" name="Google Shape;945;p46"/>
          <p:cNvSpPr txBox="1">
            <a:spLocks noGrp="1"/>
          </p:cNvSpPr>
          <p:nvPr>
            <p:ph type="title" idx="2"/>
          </p:nvPr>
        </p:nvSpPr>
        <p:spPr>
          <a:xfrm>
            <a:off x="1454550" y="3038067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6000" dirty="0" smtClean="0"/>
              <a:t>RAFERM</a:t>
            </a:r>
            <a:endParaRPr sz="6000" dirty="0"/>
          </a:p>
        </p:txBody>
      </p:sp>
      <p:grpSp>
        <p:nvGrpSpPr>
          <p:cNvPr id="946" name="Google Shape;946;p46"/>
          <p:cNvGrpSpPr/>
          <p:nvPr/>
        </p:nvGrpSpPr>
        <p:grpSpPr>
          <a:xfrm>
            <a:off x="7958584" y="1855438"/>
            <a:ext cx="1256736" cy="2160625"/>
            <a:chOff x="8034784" y="1751150"/>
            <a:chExt cx="1256736" cy="2160625"/>
          </a:xfrm>
        </p:grpSpPr>
        <p:sp>
          <p:nvSpPr>
            <p:cNvPr id="947" name="Google Shape;947;p46"/>
            <p:cNvSpPr/>
            <p:nvPr/>
          </p:nvSpPr>
          <p:spPr>
            <a:xfrm rot="9109998" flipH="1">
              <a:off x="8825625" y="3282101"/>
              <a:ext cx="418375" cy="306299"/>
            </a:xfrm>
            <a:custGeom>
              <a:avLst/>
              <a:gdLst/>
              <a:ahLst/>
              <a:cxnLst/>
              <a:rect l="l" t="t" r="r" b="b"/>
              <a:pathLst>
                <a:path w="469" h="616" extrusionOk="0">
                  <a:moveTo>
                    <a:pt x="289" y="0"/>
                  </a:moveTo>
                  <a:cubicBezTo>
                    <a:pt x="239" y="0"/>
                    <a:pt x="182" y="5"/>
                    <a:pt x="130" y="18"/>
                  </a:cubicBezTo>
                  <a:cubicBezTo>
                    <a:pt x="1" y="56"/>
                    <a:pt x="256" y="616"/>
                    <a:pt x="256" y="616"/>
                  </a:cubicBezTo>
                  <a:lnTo>
                    <a:pt x="469" y="378"/>
                  </a:lnTo>
                  <a:cubicBezTo>
                    <a:pt x="469" y="378"/>
                    <a:pt x="452" y="35"/>
                    <a:pt x="435" y="18"/>
                  </a:cubicBezTo>
                  <a:cubicBezTo>
                    <a:pt x="425" y="11"/>
                    <a:pt x="364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034784" y="1751150"/>
              <a:ext cx="898675" cy="1339766"/>
            </a:xfrm>
            <a:custGeom>
              <a:avLst/>
              <a:gdLst/>
              <a:ahLst/>
              <a:cxnLst/>
              <a:rect l="l" t="t" r="r" b="b"/>
              <a:pathLst>
                <a:path w="1960" h="2922" extrusionOk="0">
                  <a:moveTo>
                    <a:pt x="898" y="0"/>
                  </a:moveTo>
                  <a:cubicBezTo>
                    <a:pt x="884" y="0"/>
                    <a:pt x="870" y="6"/>
                    <a:pt x="857" y="16"/>
                  </a:cubicBezTo>
                  <a:cubicBezTo>
                    <a:pt x="849" y="28"/>
                    <a:pt x="840" y="45"/>
                    <a:pt x="845" y="62"/>
                  </a:cubicBezTo>
                  <a:cubicBezTo>
                    <a:pt x="836" y="187"/>
                    <a:pt x="828" y="312"/>
                    <a:pt x="765" y="417"/>
                  </a:cubicBezTo>
                  <a:cubicBezTo>
                    <a:pt x="644" y="613"/>
                    <a:pt x="356" y="667"/>
                    <a:pt x="268" y="881"/>
                  </a:cubicBezTo>
                  <a:cubicBezTo>
                    <a:pt x="222" y="1006"/>
                    <a:pt x="260" y="1152"/>
                    <a:pt x="368" y="1236"/>
                  </a:cubicBezTo>
                  <a:cubicBezTo>
                    <a:pt x="381" y="1244"/>
                    <a:pt x="398" y="1261"/>
                    <a:pt x="398" y="1277"/>
                  </a:cubicBezTo>
                  <a:cubicBezTo>
                    <a:pt x="394" y="1286"/>
                    <a:pt x="389" y="1294"/>
                    <a:pt x="381" y="1298"/>
                  </a:cubicBezTo>
                  <a:cubicBezTo>
                    <a:pt x="335" y="1336"/>
                    <a:pt x="277" y="1361"/>
                    <a:pt x="226" y="1394"/>
                  </a:cubicBezTo>
                  <a:cubicBezTo>
                    <a:pt x="176" y="1424"/>
                    <a:pt x="147" y="1482"/>
                    <a:pt x="147" y="1540"/>
                  </a:cubicBezTo>
                  <a:cubicBezTo>
                    <a:pt x="155" y="1624"/>
                    <a:pt x="252" y="1662"/>
                    <a:pt x="335" y="1687"/>
                  </a:cubicBezTo>
                  <a:cubicBezTo>
                    <a:pt x="235" y="1770"/>
                    <a:pt x="72" y="1799"/>
                    <a:pt x="22" y="1921"/>
                  </a:cubicBezTo>
                  <a:cubicBezTo>
                    <a:pt x="5" y="1958"/>
                    <a:pt x="1" y="2000"/>
                    <a:pt x="1" y="2042"/>
                  </a:cubicBezTo>
                  <a:cubicBezTo>
                    <a:pt x="13" y="2342"/>
                    <a:pt x="264" y="2581"/>
                    <a:pt x="527" y="2718"/>
                  </a:cubicBezTo>
                  <a:cubicBezTo>
                    <a:pt x="751" y="2830"/>
                    <a:pt x="1030" y="2922"/>
                    <a:pt x="1296" y="2922"/>
                  </a:cubicBezTo>
                  <a:cubicBezTo>
                    <a:pt x="1348" y="2922"/>
                    <a:pt x="1400" y="2918"/>
                    <a:pt x="1450" y="2911"/>
                  </a:cubicBezTo>
                  <a:cubicBezTo>
                    <a:pt x="1492" y="2902"/>
                    <a:pt x="1538" y="2898"/>
                    <a:pt x="1584" y="2894"/>
                  </a:cubicBezTo>
                  <a:lnTo>
                    <a:pt x="1592" y="2890"/>
                  </a:lnTo>
                  <a:cubicBezTo>
                    <a:pt x="1663" y="2848"/>
                    <a:pt x="1730" y="2794"/>
                    <a:pt x="1789" y="2739"/>
                  </a:cubicBezTo>
                  <a:cubicBezTo>
                    <a:pt x="1826" y="2706"/>
                    <a:pt x="1860" y="2668"/>
                    <a:pt x="1885" y="2622"/>
                  </a:cubicBezTo>
                  <a:cubicBezTo>
                    <a:pt x="1960" y="2489"/>
                    <a:pt x="1918" y="2305"/>
                    <a:pt x="1814" y="2188"/>
                  </a:cubicBezTo>
                  <a:cubicBezTo>
                    <a:pt x="1705" y="2075"/>
                    <a:pt x="1559" y="2004"/>
                    <a:pt x="1404" y="1979"/>
                  </a:cubicBezTo>
                  <a:cubicBezTo>
                    <a:pt x="1287" y="1958"/>
                    <a:pt x="1170" y="1946"/>
                    <a:pt x="1062" y="1896"/>
                  </a:cubicBezTo>
                  <a:cubicBezTo>
                    <a:pt x="957" y="1850"/>
                    <a:pt x="866" y="1745"/>
                    <a:pt x="874" y="1628"/>
                  </a:cubicBezTo>
                  <a:cubicBezTo>
                    <a:pt x="886" y="1540"/>
                    <a:pt x="937" y="1461"/>
                    <a:pt x="1012" y="1415"/>
                  </a:cubicBezTo>
                  <a:cubicBezTo>
                    <a:pt x="916" y="1382"/>
                    <a:pt x="811" y="1340"/>
                    <a:pt x="778" y="1248"/>
                  </a:cubicBezTo>
                  <a:cubicBezTo>
                    <a:pt x="761" y="1181"/>
                    <a:pt x="769" y="1114"/>
                    <a:pt x="807" y="1060"/>
                  </a:cubicBezTo>
                  <a:cubicBezTo>
                    <a:pt x="845" y="1006"/>
                    <a:pt x="882" y="956"/>
                    <a:pt x="928" y="910"/>
                  </a:cubicBezTo>
                  <a:cubicBezTo>
                    <a:pt x="1062" y="764"/>
                    <a:pt x="1162" y="571"/>
                    <a:pt x="1154" y="375"/>
                  </a:cubicBezTo>
                  <a:cubicBezTo>
                    <a:pt x="1145" y="225"/>
                    <a:pt x="1066" y="87"/>
                    <a:pt x="941" y="8"/>
                  </a:cubicBezTo>
                  <a:lnTo>
                    <a:pt x="924" y="8"/>
                  </a:lnTo>
                  <a:cubicBezTo>
                    <a:pt x="916" y="3"/>
                    <a:pt x="907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381500" y="1754360"/>
              <a:ext cx="733612" cy="1323718"/>
            </a:xfrm>
            <a:custGeom>
              <a:avLst/>
              <a:gdLst/>
              <a:ahLst/>
              <a:cxnLst/>
              <a:rect l="l" t="t" r="r" b="b"/>
              <a:pathLst>
                <a:path w="1600" h="2887" extrusionOk="0">
                  <a:moveTo>
                    <a:pt x="180" y="1"/>
                  </a:moveTo>
                  <a:cubicBezTo>
                    <a:pt x="305" y="80"/>
                    <a:pt x="384" y="218"/>
                    <a:pt x="393" y="368"/>
                  </a:cubicBezTo>
                  <a:cubicBezTo>
                    <a:pt x="401" y="564"/>
                    <a:pt x="301" y="752"/>
                    <a:pt x="167" y="903"/>
                  </a:cubicBezTo>
                  <a:cubicBezTo>
                    <a:pt x="125" y="949"/>
                    <a:pt x="84" y="999"/>
                    <a:pt x="46" y="1053"/>
                  </a:cubicBezTo>
                  <a:cubicBezTo>
                    <a:pt x="13" y="1107"/>
                    <a:pt x="0" y="1174"/>
                    <a:pt x="17" y="1241"/>
                  </a:cubicBezTo>
                  <a:cubicBezTo>
                    <a:pt x="50" y="1333"/>
                    <a:pt x="159" y="1375"/>
                    <a:pt x="251" y="1408"/>
                  </a:cubicBezTo>
                  <a:cubicBezTo>
                    <a:pt x="176" y="1454"/>
                    <a:pt x="125" y="1533"/>
                    <a:pt x="113" y="1621"/>
                  </a:cubicBezTo>
                  <a:cubicBezTo>
                    <a:pt x="105" y="1738"/>
                    <a:pt x="196" y="1838"/>
                    <a:pt x="305" y="1889"/>
                  </a:cubicBezTo>
                  <a:cubicBezTo>
                    <a:pt x="409" y="1939"/>
                    <a:pt x="531" y="1947"/>
                    <a:pt x="643" y="1972"/>
                  </a:cubicBezTo>
                  <a:cubicBezTo>
                    <a:pt x="798" y="1997"/>
                    <a:pt x="944" y="2068"/>
                    <a:pt x="1057" y="2181"/>
                  </a:cubicBezTo>
                  <a:cubicBezTo>
                    <a:pt x="1161" y="2298"/>
                    <a:pt x="1203" y="2477"/>
                    <a:pt x="1124" y="2615"/>
                  </a:cubicBezTo>
                  <a:cubicBezTo>
                    <a:pt x="1099" y="2657"/>
                    <a:pt x="1065" y="2699"/>
                    <a:pt x="1028" y="2732"/>
                  </a:cubicBezTo>
                  <a:cubicBezTo>
                    <a:pt x="969" y="2787"/>
                    <a:pt x="902" y="2837"/>
                    <a:pt x="836" y="2883"/>
                  </a:cubicBezTo>
                  <a:lnTo>
                    <a:pt x="823" y="2887"/>
                  </a:lnTo>
                  <a:cubicBezTo>
                    <a:pt x="927" y="2887"/>
                    <a:pt x="1032" y="2870"/>
                    <a:pt x="1128" y="2841"/>
                  </a:cubicBezTo>
                  <a:cubicBezTo>
                    <a:pt x="1266" y="2778"/>
                    <a:pt x="1383" y="2678"/>
                    <a:pt x="1462" y="2553"/>
                  </a:cubicBezTo>
                  <a:cubicBezTo>
                    <a:pt x="1512" y="2486"/>
                    <a:pt x="1546" y="2411"/>
                    <a:pt x="1562" y="2331"/>
                  </a:cubicBezTo>
                  <a:cubicBezTo>
                    <a:pt x="1600" y="2160"/>
                    <a:pt x="1533" y="1976"/>
                    <a:pt x="1416" y="1843"/>
                  </a:cubicBezTo>
                  <a:cubicBezTo>
                    <a:pt x="1299" y="1713"/>
                    <a:pt x="1153" y="1604"/>
                    <a:pt x="994" y="1529"/>
                  </a:cubicBezTo>
                  <a:cubicBezTo>
                    <a:pt x="973" y="1517"/>
                    <a:pt x="948" y="1504"/>
                    <a:pt x="940" y="1479"/>
                  </a:cubicBezTo>
                  <a:cubicBezTo>
                    <a:pt x="936" y="1450"/>
                    <a:pt x="948" y="1437"/>
                    <a:pt x="973" y="1429"/>
                  </a:cubicBezTo>
                  <a:cubicBezTo>
                    <a:pt x="1149" y="1371"/>
                    <a:pt x="1170" y="1141"/>
                    <a:pt x="1136" y="986"/>
                  </a:cubicBezTo>
                  <a:cubicBezTo>
                    <a:pt x="1090" y="757"/>
                    <a:pt x="890" y="611"/>
                    <a:pt x="677" y="611"/>
                  </a:cubicBezTo>
                  <a:cubicBezTo>
                    <a:pt x="598" y="611"/>
                    <a:pt x="518" y="630"/>
                    <a:pt x="443" y="673"/>
                  </a:cubicBezTo>
                  <a:cubicBezTo>
                    <a:pt x="518" y="552"/>
                    <a:pt x="593" y="406"/>
                    <a:pt x="543" y="272"/>
                  </a:cubicBezTo>
                  <a:cubicBezTo>
                    <a:pt x="522" y="222"/>
                    <a:pt x="489" y="180"/>
                    <a:pt x="451" y="147"/>
                  </a:cubicBezTo>
                  <a:cubicBezTo>
                    <a:pt x="376" y="76"/>
                    <a:pt x="280" y="26"/>
                    <a:pt x="180" y="1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668527" y="3215167"/>
              <a:ext cx="391107" cy="481436"/>
            </a:xfrm>
            <a:custGeom>
              <a:avLst/>
              <a:gdLst/>
              <a:ahLst/>
              <a:cxnLst/>
              <a:rect l="l" t="t" r="r" b="b"/>
              <a:pathLst>
                <a:path w="853" h="1050" extrusionOk="0">
                  <a:moveTo>
                    <a:pt x="75" y="0"/>
                  </a:moveTo>
                  <a:cubicBezTo>
                    <a:pt x="29" y="0"/>
                    <a:pt x="14" y="44"/>
                    <a:pt x="51" y="102"/>
                  </a:cubicBezTo>
                  <a:cubicBezTo>
                    <a:pt x="118" y="206"/>
                    <a:pt x="197" y="352"/>
                    <a:pt x="335" y="361"/>
                  </a:cubicBezTo>
                  <a:cubicBezTo>
                    <a:pt x="318" y="375"/>
                    <a:pt x="293" y="378"/>
                    <a:pt x="265" y="378"/>
                  </a:cubicBezTo>
                  <a:cubicBezTo>
                    <a:pt x="231" y="378"/>
                    <a:pt x="192" y="373"/>
                    <a:pt x="155" y="373"/>
                  </a:cubicBezTo>
                  <a:cubicBezTo>
                    <a:pt x="105" y="373"/>
                    <a:pt x="60" y="384"/>
                    <a:pt x="42" y="436"/>
                  </a:cubicBezTo>
                  <a:cubicBezTo>
                    <a:pt x="1" y="557"/>
                    <a:pt x="97" y="833"/>
                    <a:pt x="189" y="987"/>
                  </a:cubicBezTo>
                  <a:cubicBezTo>
                    <a:pt x="209" y="1025"/>
                    <a:pt x="250" y="1049"/>
                    <a:pt x="292" y="1049"/>
                  </a:cubicBezTo>
                  <a:cubicBezTo>
                    <a:pt x="301" y="1049"/>
                    <a:pt x="309" y="1048"/>
                    <a:pt x="318" y="1046"/>
                  </a:cubicBezTo>
                  <a:cubicBezTo>
                    <a:pt x="489" y="1012"/>
                    <a:pt x="853" y="891"/>
                    <a:pt x="790" y="461"/>
                  </a:cubicBezTo>
                  <a:cubicBezTo>
                    <a:pt x="748" y="184"/>
                    <a:pt x="646" y="136"/>
                    <a:pt x="536" y="136"/>
                  </a:cubicBezTo>
                  <a:cubicBezTo>
                    <a:pt x="477" y="136"/>
                    <a:pt x="416" y="149"/>
                    <a:pt x="361" y="149"/>
                  </a:cubicBezTo>
                  <a:cubicBezTo>
                    <a:pt x="313" y="149"/>
                    <a:pt x="269" y="139"/>
                    <a:pt x="235" y="102"/>
                  </a:cubicBezTo>
                  <a:cubicBezTo>
                    <a:pt x="169" y="29"/>
                    <a:pt x="112" y="0"/>
                    <a:pt x="7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 rot="388916">
              <a:off x="8633374" y="2979025"/>
              <a:ext cx="241325" cy="922076"/>
            </a:xfrm>
            <a:custGeom>
              <a:avLst/>
              <a:gdLst/>
              <a:ahLst/>
              <a:cxnLst/>
              <a:rect l="l" t="t" r="r" b="b"/>
              <a:pathLst>
                <a:path w="327" h="2011" extrusionOk="0">
                  <a:moveTo>
                    <a:pt x="23" y="0"/>
                  </a:moveTo>
                  <a:cubicBezTo>
                    <a:pt x="12" y="0"/>
                    <a:pt x="0" y="9"/>
                    <a:pt x="3" y="24"/>
                  </a:cubicBezTo>
                  <a:lnTo>
                    <a:pt x="249" y="1749"/>
                  </a:lnTo>
                  <a:lnTo>
                    <a:pt x="287" y="1995"/>
                  </a:lnTo>
                  <a:cubicBezTo>
                    <a:pt x="289" y="2006"/>
                    <a:pt x="296" y="2010"/>
                    <a:pt x="304" y="2010"/>
                  </a:cubicBezTo>
                  <a:cubicBezTo>
                    <a:pt x="315" y="2010"/>
                    <a:pt x="327" y="2001"/>
                    <a:pt x="324" y="1987"/>
                  </a:cubicBezTo>
                  <a:lnTo>
                    <a:pt x="74" y="262"/>
                  </a:lnTo>
                  <a:lnTo>
                    <a:pt x="40" y="15"/>
                  </a:lnTo>
                  <a:cubicBezTo>
                    <a:pt x="39" y="5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8591956" y="3361432"/>
              <a:ext cx="272353" cy="306285"/>
            </a:xfrm>
            <a:custGeom>
              <a:avLst/>
              <a:gdLst/>
              <a:ahLst/>
              <a:cxnLst/>
              <a:rect l="l" t="t" r="r" b="b"/>
              <a:pathLst>
                <a:path w="594" h="668" extrusionOk="0">
                  <a:moveTo>
                    <a:pt x="151" y="0"/>
                  </a:moveTo>
                  <a:cubicBezTo>
                    <a:pt x="151" y="0"/>
                    <a:pt x="21" y="326"/>
                    <a:pt x="218" y="401"/>
                  </a:cubicBezTo>
                  <a:cubicBezTo>
                    <a:pt x="1" y="430"/>
                    <a:pt x="113" y="622"/>
                    <a:pt x="243" y="656"/>
                  </a:cubicBezTo>
                  <a:cubicBezTo>
                    <a:pt x="262" y="664"/>
                    <a:pt x="282" y="667"/>
                    <a:pt x="302" y="667"/>
                  </a:cubicBezTo>
                  <a:cubicBezTo>
                    <a:pt x="366" y="667"/>
                    <a:pt x="426" y="628"/>
                    <a:pt x="452" y="564"/>
                  </a:cubicBezTo>
                  <a:cubicBezTo>
                    <a:pt x="460" y="530"/>
                    <a:pt x="385" y="472"/>
                    <a:pt x="385" y="472"/>
                  </a:cubicBezTo>
                  <a:cubicBezTo>
                    <a:pt x="439" y="472"/>
                    <a:pt x="493" y="455"/>
                    <a:pt x="544" y="430"/>
                  </a:cubicBezTo>
                  <a:cubicBezTo>
                    <a:pt x="594" y="393"/>
                    <a:pt x="289" y="42"/>
                    <a:pt x="15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8590122" y="3226172"/>
              <a:ext cx="218708" cy="191199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103" y="1"/>
                  </a:moveTo>
                  <a:cubicBezTo>
                    <a:pt x="85" y="1"/>
                    <a:pt x="68" y="7"/>
                    <a:pt x="55" y="24"/>
                  </a:cubicBezTo>
                  <a:cubicBezTo>
                    <a:pt x="1" y="98"/>
                    <a:pt x="174" y="416"/>
                    <a:pt x="323" y="416"/>
                  </a:cubicBezTo>
                  <a:cubicBezTo>
                    <a:pt x="324" y="416"/>
                    <a:pt x="325" y="416"/>
                    <a:pt x="326" y="416"/>
                  </a:cubicBezTo>
                  <a:cubicBezTo>
                    <a:pt x="477" y="408"/>
                    <a:pt x="259" y="82"/>
                    <a:pt x="259" y="82"/>
                  </a:cubicBezTo>
                  <a:cubicBezTo>
                    <a:pt x="259" y="82"/>
                    <a:pt x="170" y="1"/>
                    <a:pt x="10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8626344" y="3272939"/>
              <a:ext cx="151766" cy="151767"/>
            </a:xfrm>
            <a:custGeom>
              <a:avLst/>
              <a:gdLst/>
              <a:ahLst/>
              <a:cxnLst/>
              <a:rect l="l" t="t" r="r" b="b"/>
              <a:pathLst>
                <a:path w="331" h="331" extrusionOk="0">
                  <a:moveTo>
                    <a:pt x="155" y="1"/>
                  </a:moveTo>
                  <a:cubicBezTo>
                    <a:pt x="189" y="47"/>
                    <a:pt x="222" y="97"/>
                    <a:pt x="251" y="151"/>
                  </a:cubicBezTo>
                  <a:cubicBezTo>
                    <a:pt x="264" y="176"/>
                    <a:pt x="272" y="201"/>
                    <a:pt x="276" y="226"/>
                  </a:cubicBezTo>
                  <a:cubicBezTo>
                    <a:pt x="285" y="247"/>
                    <a:pt x="272" y="268"/>
                    <a:pt x="256" y="277"/>
                  </a:cubicBezTo>
                  <a:cubicBezTo>
                    <a:pt x="248" y="280"/>
                    <a:pt x="240" y="281"/>
                    <a:pt x="232" y="281"/>
                  </a:cubicBezTo>
                  <a:cubicBezTo>
                    <a:pt x="218" y="281"/>
                    <a:pt x="204" y="276"/>
                    <a:pt x="193" y="268"/>
                  </a:cubicBezTo>
                  <a:cubicBezTo>
                    <a:pt x="168" y="251"/>
                    <a:pt x="147" y="235"/>
                    <a:pt x="126" y="214"/>
                  </a:cubicBezTo>
                  <a:cubicBezTo>
                    <a:pt x="84" y="176"/>
                    <a:pt x="43" y="130"/>
                    <a:pt x="1" y="84"/>
                  </a:cubicBezTo>
                  <a:lnTo>
                    <a:pt x="1" y="84"/>
                  </a:lnTo>
                  <a:cubicBezTo>
                    <a:pt x="26" y="143"/>
                    <a:pt x="59" y="197"/>
                    <a:pt x="97" y="243"/>
                  </a:cubicBezTo>
                  <a:cubicBezTo>
                    <a:pt x="118" y="268"/>
                    <a:pt x="143" y="293"/>
                    <a:pt x="168" y="310"/>
                  </a:cubicBezTo>
                  <a:cubicBezTo>
                    <a:pt x="176" y="314"/>
                    <a:pt x="185" y="318"/>
                    <a:pt x="193" y="323"/>
                  </a:cubicBezTo>
                  <a:cubicBezTo>
                    <a:pt x="201" y="327"/>
                    <a:pt x="210" y="327"/>
                    <a:pt x="218" y="327"/>
                  </a:cubicBezTo>
                  <a:lnTo>
                    <a:pt x="235" y="331"/>
                  </a:lnTo>
                  <a:lnTo>
                    <a:pt x="247" y="331"/>
                  </a:lnTo>
                  <a:cubicBezTo>
                    <a:pt x="260" y="331"/>
                    <a:pt x="268" y="327"/>
                    <a:pt x="281" y="323"/>
                  </a:cubicBezTo>
                  <a:cubicBezTo>
                    <a:pt x="289" y="318"/>
                    <a:pt x="297" y="314"/>
                    <a:pt x="302" y="306"/>
                  </a:cubicBezTo>
                  <a:cubicBezTo>
                    <a:pt x="310" y="297"/>
                    <a:pt x="318" y="289"/>
                    <a:pt x="322" y="277"/>
                  </a:cubicBezTo>
                  <a:cubicBezTo>
                    <a:pt x="331" y="260"/>
                    <a:pt x="331" y="239"/>
                    <a:pt x="327" y="218"/>
                  </a:cubicBezTo>
                  <a:cubicBezTo>
                    <a:pt x="318" y="189"/>
                    <a:pt x="306" y="155"/>
                    <a:pt x="285" y="130"/>
                  </a:cubicBezTo>
                  <a:cubicBezTo>
                    <a:pt x="251" y="80"/>
                    <a:pt x="205" y="34"/>
                    <a:pt x="15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8653771" y="3430208"/>
              <a:ext cx="205411" cy="158186"/>
            </a:xfrm>
            <a:custGeom>
              <a:avLst/>
              <a:gdLst/>
              <a:ahLst/>
              <a:cxnLst/>
              <a:rect l="l" t="t" r="r" b="b"/>
              <a:pathLst>
                <a:path w="448" h="345" extrusionOk="0">
                  <a:moveTo>
                    <a:pt x="217" y="0"/>
                  </a:moveTo>
                  <a:lnTo>
                    <a:pt x="217" y="0"/>
                  </a:lnTo>
                  <a:cubicBezTo>
                    <a:pt x="267" y="46"/>
                    <a:pt x="313" y="96"/>
                    <a:pt x="355" y="147"/>
                  </a:cubicBezTo>
                  <a:cubicBezTo>
                    <a:pt x="376" y="172"/>
                    <a:pt x="389" y="197"/>
                    <a:pt x="393" y="226"/>
                  </a:cubicBezTo>
                  <a:cubicBezTo>
                    <a:pt x="397" y="247"/>
                    <a:pt x="384" y="268"/>
                    <a:pt x="355" y="280"/>
                  </a:cubicBezTo>
                  <a:cubicBezTo>
                    <a:pt x="332" y="289"/>
                    <a:pt x="306" y="294"/>
                    <a:pt x="280" y="294"/>
                  </a:cubicBezTo>
                  <a:cubicBezTo>
                    <a:pt x="245" y="294"/>
                    <a:pt x="211" y="286"/>
                    <a:pt x="180" y="272"/>
                  </a:cubicBezTo>
                  <a:cubicBezTo>
                    <a:pt x="117" y="247"/>
                    <a:pt x="59" y="218"/>
                    <a:pt x="0" y="184"/>
                  </a:cubicBezTo>
                  <a:lnTo>
                    <a:pt x="0" y="184"/>
                  </a:lnTo>
                  <a:cubicBezTo>
                    <a:pt x="46" y="234"/>
                    <a:pt x="100" y="276"/>
                    <a:pt x="159" y="309"/>
                  </a:cubicBezTo>
                  <a:cubicBezTo>
                    <a:pt x="192" y="326"/>
                    <a:pt x="230" y="335"/>
                    <a:pt x="263" y="343"/>
                  </a:cubicBezTo>
                  <a:cubicBezTo>
                    <a:pt x="273" y="344"/>
                    <a:pt x="283" y="344"/>
                    <a:pt x="292" y="344"/>
                  </a:cubicBezTo>
                  <a:cubicBezTo>
                    <a:pt x="323" y="344"/>
                    <a:pt x="351" y="339"/>
                    <a:pt x="380" y="326"/>
                  </a:cubicBezTo>
                  <a:cubicBezTo>
                    <a:pt x="397" y="318"/>
                    <a:pt x="414" y="301"/>
                    <a:pt x="426" y="284"/>
                  </a:cubicBezTo>
                  <a:cubicBezTo>
                    <a:pt x="439" y="268"/>
                    <a:pt x="447" y="243"/>
                    <a:pt x="443" y="222"/>
                  </a:cubicBezTo>
                  <a:cubicBezTo>
                    <a:pt x="434" y="180"/>
                    <a:pt x="414" y="147"/>
                    <a:pt x="384" y="122"/>
                  </a:cubicBezTo>
                  <a:cubicBezTo>
                    <a:pt x="338" y="71"/>
                    <a:pt x="280" y="30"/>
                    <a:pt x="217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8605252" y="2806636"/>
              <a:ext cx="148098" cy="193033"/>
            </a:xfrm>
            <a:custGeom>
              <a:avLst/>
              <a:gdLst/>
              <a:ahLst/>
              <a:cxnLst/>
              <a:rect l="l" t="t" r="r" b="b"/>
              <a:pathLst>
                <a:path w="323" h="421" extrusionOk="0">
                  <a:moveTo>
                    <a:pt x="287" y="1"/>
                  </a:moveTo>
                  <a:cubicBezTo>
                    <a:pt x="277" y="1"/>
                    <a:pt x="266" y="3"/>
                    <a:pt x="256" y="7"/>
                  </a:cubicBezTo>
                  <a:cubicBezTo>
                    <a:pt x="231" y="15"/>
                    <a:pt x="210" y="32"/>
                    <a:pt x="197" y="53"/>
                  </a:cubicBezTo>
                  <a:cubicBezTo>
                    <a:pt x="185" y="74"/>
                    <a:pt x="176" y="99"/>
                    <a:pt x="176" y="120"/>
                  </a:cubicBezTo>
                  <a:cubicBezTo>
                    <a:pt x="173" y="137"/>
                    <a:pt x="173" y="152"/>
                    <a:pt x="174" y="167"/>
                  </a:cubicBezTo>
                  <a:lnTo>
                    <a:pt x="174" y="167"/>
                  </a:lnTo>
                  <a:cubicBezTo>
                    <a:pt x="152" y="174"/>
                    <a:pt x="133" y="182"/>
                    <a:pt x="114" y="195"/>
                  </a:cubicBezTo>
                  <a:cubicBezTo>
                    <a:pt x="84" y="212"/>
                    <a:pt x="63" y="233"/>
                    <a:pt x="47" y="258"/>
                  </a:cubicBezTo>
                  <a:cubicBezTo>
                    <a:pt x="13" y="304"/>
                    <a:pt x="1" y="366"/>
                    <a:pt x="13" y="421"/>
                  </a:cubicBezTo>
                  <a:cubicBezTo>
                    <a:pt x="22" y="370"/>
                    <a:pt x="47" y="324"/>
                    <a:pt x="80" y="283"/>
                  </a:cubicBezTo>
                  <a:cubicBezTo>
                    <a:pt x="97" y="266"/>
                    <a:pt x="114" y="249"/>
                    <a:pt x="135" y="237"/>
                  </a:cubicBezTo>
                  <a:cubicBezTo>
                    <a:pt x="155" y="228"/>
                    <a:pt x="180" y="216"/>
                    <a:pt x="206" y="212"/>
                  </a:cubicBezTo>
                  <a:lnTo>
                    <a:pt x="226" y="203"/>
                  </a:lnTo>
                  <a:lnTo>
                    <a:pt x="222" y="182"/>
                  </a:lnTo>
                  <a:cubicBezTo>
                    <a:pt x="222" y="166"/>
                    <a:pt x="218" y="145"/>
                    <a:pt x="222" y="124"/>
                  </a:cubicBezTo>
                  <a:cubicBezTo>
                    <a:pt x="222" y="107"/>
                    <a:pt x="226" y="86"/>
                    <a:pt x="231" y="70"/>
                  </a:cubicBezTo>
                  <a:cubicBezTo>
                    <a:pt x="239" y="53"/>
                    <a:pt x="247" y="40"/>
                    <a:pt x="264" y="28"/>
                  </a:cubicBezTo>
                  <a:cubicBezTo>
                    <a:pt x="281" y="15"/>
                    <a:pt x="302" y="11"/>
                    <a:pt x="322" y="7"/>
                  </a:cubicBezTo>
                  <a:cubicBezTo>
                    <a:pt x="310" y="3"/>
                    <a:pt x="298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8105478" y="2525571"/>
              <a:ext cx="197617" cy="181111"/>
            </a:xfrm>
            <a:custGeom>
              <a:avLst/>
              <a:gdLst/>
              <a:ahLst/>
              <a:cxnLst/>
              <a:rect l="l" t="t" r="r" b="b"/>
              <a:pathLst>
                <a:path w="431" h="395" extrusionOk="0">
                  <a:moveTo>
                    <a:pt x="349" y="0"/>
                  </a:moveTo>
                  <a:cubicBezTo>
                    <a:pt x="340" y="0"/>
                    <a:pt x="331" y="1"/>
                    <a:pt x="322" y="2"/>
                  </a:cubicBezTo>
                  <a:cubicBezTo>
                    <a:pt x="280" y="14"/>
                    <a:pt x="247" y="39"/>
                    <a:pt x="226" y="77"/>
                  </a:cubicBezTo>
                  <a:cubicBezTo>
                    <a:pt x="209" y="110"/>
                    <a:pt x="197" y="148"/>
                    <a:pt x="193" y="186"/>
                  </a:cubicBezTo>
                  <a:cubicBezTo>
                    <a:pt x="186" y="211"/>
                    <a:pt x="183" y="238"/>
                    <a:pt x="181" y="266"/>
                  </a:cubicBezTo>
                  <a:lnTo>
                    <a:pt x="181" y="266"/>
                  </a:lnTo>
                  <a:cubicBezTo>
                    <a:pt x="167" y="265"/>
                    <a:pt x="154" y="265"/>
                    <a:pt x="143" y="265"/>
                  </a:cubicBezTo>
                  <a:cubicBezTo>
                    <a:pt x="118" y="269"/>
                    <a:pt x="97" y="273"/>
                    <a:pt x="76" y="290"/>
                  </a:cubicBezTo>
                  <a:cubicBezTo>
                    <a:pt x="38" y="311"/>
                    <a:pt x="13" y="349"/>
                    <a:pt x="1" y="394"/>
                  </a:cubicBezTo>
                  <a:cubicBezTo>
                    <a:pt x="22" y="361"/>
                    <a:pt x="55" y="336"/>
                    <a:pt x="93" y="319"/>
                  </a:cubicBezTo>
                  <a:cubicBezTo>
                    <a:pt x="109" y="313"/>
                    <a:pt x="127" y="310"/>
                    <a:pt x="145" y="310"/>
                  </a:cubicBezTo>
                  <a:cubicBezTo>
                    <a:pt x="162" y="310"/>
                    <a:pt x="180" y="313"/>
                    <a:pt x="197" y="319"/>
                  </a:cubicBezTo>
                  <a:lnTo>
                    <a:pt x="226" y="328"/>
                  </a:lnTo>
                  <a:lnTo>
                    <a:pt x="230" y="298"/>
                  </a:lnTo>
                  <a:cubicBezTo>
                    <a:pt x="230" y="227"/>
                    <a:pt x="247" y="161"/>
                    <a:pt x="268" y="98"/>
                  </a:cubicBezTo>
                  <a:cubicBezTo>
                    <a:pt x="280" y="69"/>
                    <a:pt x="301" y="44"/>
                    <a:pt x="331" y="31"/>
                  </a:cubicBezTo>
                  <a:cubicBezTo>
                    <a:pt x="356" y="22"/>
                    <a:pt x="381" y="17"/>
                    <a:pt x="406" y="17"/>
                  </a:cubicBezTo>
                  <a:cubicBezTo>
                    <a:pt x="414" y="17"/>
                    <a:pt x="423" y="18"/>
                    <a:pt x="431" y="19"/>
                  </a:cubicBezTo>
                  <a:cubicBezTo>
                    <a:pt x="405" y="6"/>
                    <a:pt x="377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8553899" y="2254134"/>
              <a:ext cx="199451" cy="52270"/>
            </a:xfrm>
            <a:custGeom>
              <a:avLst/>
              <a:gdLst/>
              <a:ahLst/>
              <a:cxnLst/>
              <a:rect l="l" t="t" r="r" b="b"/>
              <a:pathLst>
                <a:path w="435" h="114" extrusionOk="0">
                  <a:moveTo>
                    <a:pt x="125" y="1"/>
                  </a:moveTo>
                  <a:cubicBezTo>
                    <a:pt x="79" y="1"/>
                    <a:pt x="38" y="13"/>
                    <a:pt x="0" y="38"/>
                  </a:cubicBezTo>
                  <a:cubicBezTo>
                    <a:pt x="42" y="38"/>
                    <a:pt x="84" y="38"/>
                    <a:pt x="121" y="47"/>
                  </a:cubicBezTo>
                  <a:cubicBezTo>
                    <a:pt x="138" y="47"/>
                    <a:pt x="159" y="51"/>
                    <a:pt x="175" y="59"/>
                  </a:cubicBezTo>
                  <a:cubicBezTo>
                    <a:pt x="188" y="68"/>
                    <a:pt x="201" y="76"/>
                    <a:pt x="213" y="93"/>
                  </a:cubicBezTo>
                  <a:lnTo>
                    <a:pt x="234" y="113"/>
                  </a:lnTo>
                  <a:lnTo>
                    <a:pt x="255" y="93"/>
                  </a:lnTo>
                  <a:cubicBezTo>
                    <a:pt x="276" y="63"/>
                    <a:pt x="305" y="51"/>
                    <a:pt x="338" y="51"/>
                  </a:cubicBezTo>
                  <a:cubicBezTo>
                    <a:pt x="376" y="55"/>
                    <a:pt x="414" y="76"/>
                    <a:pt x="434" y="105"/>
                  </a:cubicBezTo>
                  <a:cubicBezTo>
                    <a:pt x="430" y="84"/>
                    <a:pt x="422" y="63"/>
                    <a:pt x="405" y="47"/>
                  </a:cubicBezTo>
                  <a:cubicBezTo>
                    <a:pt x="389" y="30"/>
                    <a:pt x="368" y="17"/>
                    <a:pt x="347" y="13"/>
                  </a:cubicBezTo>
                  <a:cubicBezTo>
                    <a:pt x="334" y="9"/>
                    <a:pt x="322" y="7"/>
                    <a:pt x="310" y="7"/>
                  </a:cubicBezTo>
                  <a:cubicBezTo>
                    <a:pt x="298" y="7"/>
                    <a:pt x="286" y="9"/>
                    <a:pt x="276" y="13"/>
                  </a:cubicBezTo>
                  <a:cubicBezTo>
                    <a:pt x="260" y="18"/>
                    <a:pt x="246" y="25"/>
                    <a:pt x="234" y="34"/>
                  </a:cubicBezTo>
                  <a:lnTo>
                    <a:pt x="234" y="34"/>
                  </a:lnTo>
                  <a:cubicBezTo>
                    <a:pt x="222" y="25"/>
                    <a:pt x="208" y="17"/>
                    <a:pt x="192" y="9"/>
                  </a:cubicBezTo>
                  <a:cubicBezTo>
                    <a:pt x="171" y="5"/>
                    <a:pt x="14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8648300" y="3565475"/>
              <a:ext cx="157224" cy="108775"/>
            </a:xfrm>
            <a:custGeom>
              <a:avLst/>
              <a:gdLst/>
              <a:ahLst/>
              <a:cxnLst/>
              <a:rect l="l" t="t" r="r" b="b"/>
              <a:pathLst>
                <a:path w="448" h="345" extrusionOk="0">
                  <a:moveTo>
                    <a:pt x="217" y="0"/>
                  </a:moveTo>
                  <a:lnTo>
                    <a:pt x="217" y="0"/>
                  </a:lnTo>
                  <a:cubicBezTo>
                    <a:pt x="267" y="46"/>
                    <a:pt x="313" y="96"/>
                    <a:pt x="355" y="147"/>
                  </a:cubicBezTo>
                  <a:cubicBezTo>
                    <a:pt x="376" y="172"/>
                    <a:pt x="389" y="197"/>
                    <a:pt x="393" y="226"/>
                  </a:cubicBezTo>
                  <a:cubicBezTo>
                    <a:pt x="397" y="247"/>
                    <a:pt x="384" y="268"/>
                    <a:pt x="355" y="280"/>
                  </a:cubicBezTo>
                  <a:cubicBezTo>
                    <a:pt x="332" y="289"/>
                    <a:pt x="306" y="294"/>
                    <a:pt x="280" y="294"/>
                  </a:cubicBezTo>
                  <a:cubicBezTo>
                    <a:pt x="245" y="294"/>
                    <a:pt x="211" y="286"/>
                    <a:pt x="180" y="272"/>
                  </a:cubicBezTo>
                  <a:cubicBezTo>
                    <a:pt x="117" y="247"/>
                    <a:pt x="59" y="218"/>
                    <a:pt x="0" y="184"/>
                  </a:cubicBezTo>
                  <a:lnTo>
                    <a:pt x="0" y="184"/>
                  </a:lnTo>
                  <a:cubicBezTo>
                    <a:pt x="46" y="234"/>
                    <a:pt x="100" y="276"/>
                    <a:pt x="159" y="309"/>
                  </a:cubicBezTo>
                  <a:cubicBezTo>
                    <a:pt x="192" y="326"/>
                    <a:pt x="230" y="335"/>
                    <a:pt x="263" y="343"/>
                  </a:cubicBezTo>
                  <a:cubicBezTo>
                    <a:pt x="273" y="344"/>
                    <a:pt x="283" y="344"/>
                    <a:pt x="292" y="344"/>
                  </a:cubicBezTo>
                  <a:cubicBezTo>
                    <a:pt x="323" y="344"/>
                    <a:pt x="351" y="339"/>
                    <a:pt x="380" y="326"/>
                  </a:cubicBezTo>
                  <a:cubicBezTo>
                    <a:pt x="397" y="318"/>
                    <a:pt x="414" y="301"/>
                    <a:pt x="426" y="284"/>
                  </a:cubicBezTo>
                  <a:cubicBezTo>
                    <a:pt x="439" y="268"/>
                    <a:pt x="447" y="243"/>
                    <a:pt x="443" y="222"/>
                  </a:cubicBezTo>
                  <a:cubicBezTo>
                    <a:pt x="434" y="180"/>
                    <a:pt x="414" y="147"/>
                    <a:pt x="384" y="122"/>
                  </a:cubicBezTo>
                  <a:cubicBezTo>
                    <a:pt x="338" y="71"/>
                    <a:pt x="280" y="30"/>
                    <a:pt x="217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46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6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2" name="Google Shape;962;p46">
            <a:hlinkClick r:id="rId3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" name="Google Shape;871;p45"/>
          <p:cNvSpPr txBox="1">
            <a:spLocks/>
          </p:cNvSpPr>
          <p:nvPr/>
        </p:nvSpPr>
        <p:spPr>
          <a:xfrm>
            <a:off x="2599788" y="3692682"/>
            <a:ext cx="4057720" cy="113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FARMER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875" y="1275798"/>
            <a:ext cx="2599458" cy="25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WHAT </a:t>
            </a:r>
            <a:r>
              <a:rPr lang="en" dirty="0" smtClean="0"/>
              <a:t>DOES HE DO?</a:t>
            </a:r>
            <a:endParaRPr dirty="0"/>
          </a:p>
        </p:txBody>
      </p:sp>
      <p:sp>
        <p:nvSpPr>
          <p:cNvPr id="1053" name="Google Shape;1053;p48"/>
          <p:cNvSpPr txBox="1">
            <a:spLocks noGrp="1"/>
          </p:cNvSpPr>
          <p:nvPr>
            <p:ph type="title" idx="3"/>
          </p:nvPr>
        </p:nvSpPr>
        <p:spPr>
          <a:xfrm>
            <a:off x="2786529" y="19483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 </a:t>
            </a:r>
            <a:r>
              <a:rPr lang="en" dirty="0" smtClean="0"/>
              <a:t>farmer</a:t>
            </a:r>
            <a:endParaRPr dirty="0"/>
          </a:p>
        </p:txBody>
      </p:sp>
      <p:sp>
        <p:nvSpPr>
          <p:cNvPr id="1054" name="Google Shape;1054;p48"/>
          <p:cNvSpPr txBox="1">
            <a:spLocks noGrp="1"/>
          </p:cNvSpPr>
          <p:nvPr>
            <p:ph type="title" idx="4"/>
          </p:nvPr>
        </p:nvSpPr>
        <p:spPr>
          <a:xfrm>
            <a:off x="2786528" y="2687500"/>
            <a:ext cx="272002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 smtClean="0"/>
              <a:t>n office worker</a:t>
            </a:r>
            <a:endParaRPr dirty="0"/>
          </a:p>
        </p:txBody>
      </p:sp>
      <p:sp>
        <p:nvSpPr>
          <p:cNvPr id="1055" name="Google Shape;1055;p48"/>
          <p:cNvSpPr txBox="1">
            <a:spLocks noGrp="1"/>
          </p:cNvSpPr>
          <p:nvPr>
            <p:ph type="title" idx="5"/>
          </p:nvPr>
        </p:nvSpPr>
        <p:spPr>
          <a:xfrm>
            <a:off x="2786528" y="3426675"/>
            <a:ext cx="248746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 smtClean="0"/>
              <a:t> policeman</a:t>
            </a:r>
            <a:endParaRPr dirty="0"/>
          </a:p>
        </p:txBody>
      </p:sp>
      <p:sp>
        <p:nvSpPr>
          <p:cNvPr id="1075" name="Google Shape;1075;p48"/>
          <p:cNvSpPr/>
          <p:nvPr/>
        </p:nvSpPr>
        <p:spPr>
          <a:xfrm>
            <a:off x="2091867" y="20033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A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6" name="Google Shape;1076;p48"/>
          <p:cNvSpPr/>
          <p:nvPr/>
        </p:nvSpPr>
        <p:spPr>
          <a:xfrm>
            <a:off x="2091867" y="2742550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B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7" name="Google Shape;1077;p48"/>
          <p:cNvSpPr/>
          <p:nvPr/>
        </p:nvSpPr>
        <p:spPr>
          <a:xfrm>
            <a:off x="2091867" y="348172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C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8" name="Google Shape;1078;p48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8">
            <a:hlinkClick r:id="rId5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0" name="Google Shape;1080;p48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346331" y="2342613"/>
            <a:ext cx="2609400" cy="1203600"/>
          </a:xfrm>
        </p:spPr>
        <p:txBody>
          <a:bodyPr/>
          <a:lstStyle/>
          <a:p>
            <a:r>
              <a:rPr lang="en-US" sz="2800" dirty="0" smtClean="0"/>
              <a:t>He is .........</a:t>
            </a:r>
            <a:endParaRPr lang="en-US" sz="2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72352" y="3443072"/>
            <a:ext cx="601645" cy="531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758" y="1660229"/>
            <a:ext cx="2664742" cy="26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297700" y="3851225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 1</a:t>
            </a:r>
            <a:endParaRPr dirty="0"/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2463" y="847922"/>
            <a:ext cx="3669974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/>
              <a:t>REVIEW 3</a:t>
            </a:r>
            <a:endParaRPr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50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5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</a:t>
            </a:r>
            <a:r>
              <a:rPr lang="en" dirty="0" smtClean="0"/>
              <a:t>WHERE DOES SHE WORK?</a:t>
            </a:r>
            <a:endParaRPr dirty="0"/>
          </a:p>
        </p:txBody>
      </p:sp>
      <p:sp>
        <p:nvSpPr>
          <p:cNvPr id="1162" name="Google Shape;1162;p50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3" name="Google Shape;1163;p50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2" name="Google Shape;871;p45"/>
          <p:cNvSpPr txBox="1">
            <a:spLocks/>
          </p:cNvSpPr>
          <p:nvPr/>
        </p:nvSpPr>
        <p:spPr>
          <a:xfrm>
            <a:off x="626806" y="4112915"/>
            <a:ext cx="7484808" cy="851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She works at a nursing home.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888" y="1602602"/>
            <a:ext cx="2557670" cy="2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53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53">
            <a:hlinkClick r:id="rId5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" dirty="0" smtClean="0"/>
              <a:t>LOOK, CHOOSE THE BEST ANSWER</a:t>
            </a:r>
            <a:endParaRPr dirty="0"/>
          </a:p>
        </p:txBody>
      </p:sp>
      <p:pic>
        <p:nvPicPr>
          <p:cNvPr id="1433" name="Google Shape;1433;p53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" name="Google Shape;1053;p48"/>
          <p:cNvSpPr txBox="1">
            <a:spLocks noGrp="1"/>
          </p:cNvSpPr>
          <p:nvPr>
            <p:ph type="title" idx="4294967295"/>
          </p:nvPr>
        </p:nvSpPr>
        <p:spPr>
          <a:xfrm>
            <a:off x="2786529" y="1879279"/>
            <a:ext cx="1842936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Lato" panose="020B0604020202020204" charset="0"/>
              </a:rPr>
              <a:t>tall</a:t>
            </a:r>
            <a:endParaRPr sz="3600" dirty="0">
              <a:latin typeface="Lato" panose="020B0604020202020204" charset="0"/>
            </a:endParaRPr>
          </a:p>
        </p:txBody>
      </p:sp>
      <p:sp>
        <p:nvSpPr>
          <p:cNvPr id="17" name="Google Shape;1054;p48"/>
          <p:cNvSpPr txBox="1">
            <a:spLocks noGrp="1"/>
          </p:cNvSpPr>
          <p:nvPr>
            <p:ph type="title" idx="4294967295"/>
          </p:nvPr>
        </p:nvSpPr>
        <p:spPr>
          <a:xfrm>
            <a:off x="2786528" y="2618454"/>
            <a:ext cx="1940330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Lato" panose="020B0604020202020204" charset="0"/>
              </a:rPr>
              <a:t>short</a:t>
            </a:r>
            <a:endParaRPr sz="3600" dirty="0">
              <a:latin typeface="Lato" panose="020B0604020202020204" charset="0"/>
            </a:endParaRPr>
          </a:p>
        </p:txBody>
      </p:sp>
      <p:sp>
        <p:nvSpPr>
          <p:cNvPr id="18" name="Google Shape;1055;p48"/>
          <p:cNvSpPr txBox="1">
            <a:spLocks noGrp="1"/>
          </p:cNvSpPr>
          <p:nvPr>
            <p:ph type="title" idx="4294967295"/>
          </p:nvPr>
        </p:nvSpPr>
        <p:spPr>
          <a:xfrm>
            <a:off x="2786528" y="3357629"/>
            <a:ext cx="1512627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Lato" panose="020B0604020202020204" charset="0"/>
              </a:rPr>
              <a:t>big</a:t>
            </a:r>
            <a:endParaRPr sz="3600" dirty="0">
              <a:latin typeface="Lato" panose="020B0604020202020204" charset="0"/>
            </a:endParaRPr>
          </a:p>
        </p:txBody>
      </p:sp>
      <p:sp>
        <p:nvSpPr>
          <p:cNvPr id="19" name="Google Shape;1075;p48"/>
          <p:cNvSpPr/>
          <p:nvPr/>
        </p:nvSpPr>
        <p:spPr>
          <a:xfrm>
            <a:off x="2091867" y="1946787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Lato"/>
                <a:ea typeface="Lato"/>
                <a:cs typeface="Lato"/>
                <a:sym typeface="Lato"/>
              </a:rPr>
              <a:t>A</a:t>
            </a:r>
            <a:endParaRPr sz="32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1076;p48"/>
          <p:cNvSpPr/>
          <p:nvPr/>
        </p:nvSpPr>
        <p:spPr>
          <a:xfrm>
            <a:off x="2091867" y="2685962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Lato"/>
                <a:ea typeface="Lato"/>
                <a:cs typeface="Lato"/>
                <a:sym typeface="Lato"/>
              </a:rPr>
              <a:t>B</a:t>
            </a:r>
            <a:endParaRPr sz="32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1077;p48"/>
          <p:cNvSpPr/>
          <p:nvPr/>
        </p:nvSpPr>
        <p:spPr>
          <a:xfrm>
            <a:off x="2091867" y="3425137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Lato"/>
                <a:ea typeface="Lato"/>
                <a:cs typeface="Lato"/>
                <a:sym typeface="Lato"/>
              </a:rPr>
              <a:t>C</a:t>
            </a:r>
            <a:endParaRPr sz="32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95979" y="1911863"/>
            <a:ext cx="781721" cy="614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7039" y="1472245"/>
            <a:ext cx="2971663" cy="29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" dirty="0" smtClean="0"/>
              <a:t>WHAT DOES HE LOOK LIKE?</a:t>
            </a:r>
            <a:endParaRPr dirty="0"/>
          </a:p>
        </p:txBody>
      </p:sp>
      <p:sp>
        <p:nvSpPr>
          <p:cNvPr id="1491" name="Google Shape;1491;p55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5">
            <a:hlinkClick r:id="rId5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1" name="Google Shape;1501;p5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" name="Google Shape;1053;p48"/>
          <p:cNvSpPr txBox="1">
            <a:spLocks/>
          </p:cNvSpPr>
          <p:nvPr/>
        </p:nvSpPr>
        <p:spPr>
          <a:xfrm>
            <a:off x="2875019" y="2507233"/>
            <a:ext cx="1842936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latin typeface="Lato" panose="020B0604020202020204" charset="0"/>
              </a:rPr>
              <a:t>is</a:t>
            </a:r>
            <a:endParaRPr lang="en-US" sz="3600" dirty="0">
              <a:latin typeface="Lato" panose="020B0604020202020204" charset="0"/>
            </a:endParaRPr>
          </a:p>
        </p:txBody>
      </p:sp>
      <p:sp>
        <p:nvSpPr>
          <p:cNvPr id="17" name="Google Shape;1054;p48"/>
          <p:cNvSpPr txBox="1">
            <a:spLocks/>
          </p:cNvSpPr>
          <p:nvPr/>
        </p:nvSpPr>
        <p:spPr>
          <a:xfrm>
            <a:off x="2875018" y="3426674"/>
            <a:ext cx="1940330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latin typeface="Lato" panose="020B0604020202020204" charset="0"/>
              </a:rPr>
              <a:t>has</a:t>
            </a:r>
            <a:endParaRPr lang="en-US" sz="3600" dirty="0">
              <a:latin typeface="Lato" panose="020B0604020202020204" charset="0"/>
            </a:endParaRPr>
          </a:p>
        </p:txBody>
      </p:sp>
      <p:sp>
        <p:nvSpPr>
          <p:cNvPr id="19" name="Google Shape;1075;p48"/>
          <p:cNvSpPr/>
          <p:nvPr/>
        </p:nvSpPr>
        <p:spPr>
          <a:xfrm>
            <a:off x="2180357" y="2574741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Lato"/>
                <a:ea typeface="Lato"/>
                <a:cs typeface="Lato"/>
                <a:sym typeface="Lato"/>
              </a:rPr>
              <a:t>A</a:t>
            </a:r>
            <a:endParaRPr sz="32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1076;p48"/>
          <p:cNvSpPr/>
          <p:nvPr/>
        </p:nvSpPr>
        <p:spPr>
          <a:xfrm>
            <a:off x="2180357" y="3494182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Lato"/>
                <a:ea typeface="Lato"/>
                <a:cs typeface="Lato"/>
                <a:sym typeface="Lato"/>
              </a:rPr>
              <a:t>B</a:t>
            </a:r>
            <a:endParaRPr sz="32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38123" y="3459258"/>
            <a:ext cx="781721" cy="614077"/>
          </a:xfrm>
          <a:prstGeom prst="rect">
            <a:avLst/>
          </a:prstGeom>
        </p:spPr>
      </p:pic>
      <p:sp>
        <p:nvSpPr>
          <p:cNvPr id="23" name="Google Shape;1053;p48"/>
          <p:cNvSpPr txBox="1">
            <a:spLocks/>
          </p:cNvSpPr>
          <p:nvPr/>
        </p:nvSpPr>
        <p:spPr>
          <a:xfrm>
            <a:off x="2565151" y="1367646"/>
            <a:ext cx="5443224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 smtClean="0">
                <a:latin typeface="Lato" panose="020B0604020202020204" charset="0"/>
              </a:rPr>
              <a:t>He ...... a round face.</a:t>
            </a:r>
            <a:endParaRPr lang="en-US" sz="4000" dirty="0">
              <a:latin typeface="Lato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399" y="2334864"/>
            <a:ext cx="1738471" cy="17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7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3. </a:t>
            </a:r>
            <a:r>
              <a:rPr lang="en" sz="3600" dirty="0" smtClean="0"/>
              <a:t>WHAT DOES YOUR FATHER LOOK LIKE?</a:t>
            </a:r>
            <a:endParaRPr sz="3600" dirty="0"/>
          </a:p>
        </p:txBody>
      </p:sp>
      <p:sp>
        <p:nvSpPr>
          <p:cNvPr id="1605" name="Google Shape;1605;p57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7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3" name="Google Shape;1613;p57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" name="Google Shape;871;p45"/>
          <p:cNvSpPr txBox="1">
            <a:spLocks/>
          </p:cNvSpPr>
          <p:nvPr/>
        </p:nvSpPr>
        <p:spPr>
          <a:xfrm>
            <a:off x="626806" y="4112915"/>
            <a:ext cx="7484808" cy="8517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He is big.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359" y="1592175"/>
            <a:ext cx="2442160" cy="24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59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59">
            <a:hlinkClick r:id="rId4" action="ppaction://hlinksldjump"/>
          </p:cNvPr>
          <p:cNvSpPr/>
          <p:nvPr/>
        </p:nvSpPr>
        <p:spPr>
          <a:xfrm>
            <a:off x="8222917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5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</a:t>
            </a:r>
            <a:r>
              <a:rPr lang="en" dirty="0" smtClean="0"/>
              <a:t>WHAT DOES YOUR SISTER LOOK LIKE?</a:t>
            </a:r>
            <a:endParaRPr dirty="0"/>
          </a:p>
        </p:txBody>
      </p:sp>
      <p:grpSp>
        <p:nvGrpSpPr>
          <p:cNvPr id="1710" name="Google Shape;1710;p59"/>
          <p:cNvGrpSpPr/>
          <p:nvPr/>
        </p:nvGrpSpPr>
        <p:grpSpPr>
          <a:xfrm>
            <a:off x="359400" y="2937088"/>
            <a:ext cx="627275" cy="954325"/>
            <a:chOff x="1307650" y="2650450"/>
            <a:chExt cx="627275" cy="954325"/>
          </a:xfrm>
        </p:grpSpPr>
        <p:sp>
          <p:nvSpPr>
            <p:cNvPr id="1711" name="Google Shape;1711;p59"/>
            <p:cNvSpPr/>
            <p:nvPr/>
          </p:nvSpPr>
          <p:spPr>
            <a:xfrm>
              <a:off x="1431225" y="2650450"/>
              <a:ext cx="503700" cy="50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9"/>
            <p:cNvSpPr/>
            <p:nvPr/>
          </p:nvSpPr>
          <p:spPr>
            <a:xfrm>
              <a:off x="1307650" y="3313175"/>
              <a:ext cx="291600" cy="29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59"/>
          <p:cNvGrpSpPr/>
          <p:nvPr/>
        </p:nvGrpSpPr>
        <p:grpSpPr>
          <a:xfrm>
            <a:off x="7971375" y="1798600"/>
            <a:ext cx="795300" cy="1042600"/>
            <a:chOff x="7712750" y="2005500"/>
            <a:chExt cx="795300" cy="1042600"/>
          </a:xfrm>
        </p:grpSpPr>
        <p:sp>
          <p:nvSpPr>
            <p:cNvPr id="1714" name="Google Shape;1714;p59"/>
            <p:cNvSpPr/>
            <p:nvPr/>
          </p:nvSpPr>
          <p:spPr>
            <a:xfrm>
              <a:off x="7712750" y="2005500"/>
              <a:ext cx="503700" cy="50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9"/>
            <p:cNvSpPr/>
            <p:nvPr/>
          </p:nvSpPr>
          <p:spPr>
            <a:xfrm>
              <a:off x="8216450" y="2756500"/>
              <a:ext cx="291600" cy="29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5" name="Google Shape;1725;p5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" name="Google Shape;871;p45"/>
          <p:cNvSpPr txBox="1">
            <a:spLocks/>
          </p:cNvSpPr>
          <p:nvPr/>
        </p:nvSpPr>
        <p:spPr>
          <a:xfrm>
            <a:off x="482975" y="4112915"/>
            <a:ext cx="7772470" cy="8517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She is____. She has_____.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338" y="1501455"/>
            <a:ext cx="1513093" cy="2621041"/>
          </a:xfrm>
          <a:prstGeom prst="rect">
            <a:avLst/>
          </a:prstGeom>
        </p:spPr>
      </p:pic>
      <p:sp>
        <p:nvSpPr>
          <p:cNvPr id="25" name="Google Shape;871;p45"/>
          <p:cNvSpPr txBox="1">
            <a:spLocks/>
          </p:cNvSpPr>
          <p:nvPr/>
        </p:nvSpPr>
        <p:spPr>
          <a:xfrm>
            <a:off x="473745" y="4132077"/>
            <a:ext cx="7768878" cy="8517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She is slim. She has long hair.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0154" y="1798600"/>
            <a:ext cx="340885" cy="140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62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62">
            <a:hlinkClick r:id="rId5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62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" dirty="0" smtClean="0"/>
              <a:t>CHOOSE THE BEST ANSWER</a:t>
            </a:r>
            <a:endParaRPr dirty="0"/>
          </a:p>
        </p:txBody>
      </p:sp>
      <p:pic>
        <p:nvPicPr>
          <p:cNvPr id="2095" name="Google Shape;2095;p62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7" name="Google Shape;1053;p48"/>
          <p:cNvSpPr txBox="1">
            <a:spLocks/>
          </p:cNvSpPr>
          <p:nvPr/>
        </p:nvSpPr>
        <p:spPr>
          <a:xfrm>
            <a:off x="1665650" y="1806140"/>
            <a:ext cx="3157073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latin typeface="Lato" panose="020B0604020202020204" charset="0"/>
              </a:rPr>
              <a:t>i</a:t>
            </a:r>
            <a:r>
              <a:rPr lang="en-US" sz="3600" dirty="0" smtClean="0">
                <a:latin typeface="Lato" panose="020B0604020202020204" charset="0"/>
              </a:rPr>
              <a:t>n the morning</a:t>
            </a:r>
            <a:endParaRPr lang="en-US" sz="3600" dirty="0">
              <a:latin typeface="Lato" panose="020B0604020202020204" charset="0"/>
            </a:endParaRPr>
          </a:p>
        </p:txBody>
      </p:sp>
      <p:sp>
        <p:nvSpPr>
          <p:cNvPr id="178" name="Google Shape;1054;p48"/>
          <p:cNvSpPr txBox="1">
            <a:spLocks/>
          </p:cNvSpPr>
          <p:nvPr/>
        </p:nvSpPr>
        <p:spPr>
          <a:xfrm>
            <a:off x="1665650" y="2545315"/>
            <a:ext cx="3838362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latin typeface="Lato" panose="020B0604020202020204" charset="0"/>
              </a:rPr>
              <a:t>i</a:t>
            </a:r>
            <a:r>
              <a:rPr lang="en-US" sz="3600" dirty="0" smtClean="0">
                <a:latin typeface="Lato" panose="020B0604020202020204" charset="0"/>
              </a:rPr>
              <a:t>n the afternoon</a:t>
            </a:r>
            <a:endParaRPr lang="en-US" sz="3600" dirty="0">
              <a:latin typeface="Lato" panose="020B0604020202020204" charset="0"/>
            </a:endParaRPr>
          </a:p>
        </p:txBody>
      </p:sp>
      <p:sp>
        <p:nvSpPr>
          <p:cNvPr id="179" name="Google Shape;1055;p48"/>
          <p:cNvSpPr txBox="1">
            <a:spLocks/>
          </p:cNvSpPr>
          <p:nvPr/>
        </p:nvSpPr>
        <p:spPr>
          <a:xfrm>
            <a:off x="1665650" y="3284490"/>
            <a:ext cx="3650357" cy="679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latin typeface="Lato" panose="020B0604020202020204" charset="0"/>
              </a:rPr>
              <a:t>i</a:t>
            </a:r>
            <a:r>
              <a:rPr lang="en-US" sz="3600" dirty="0" smtClean="0">
                <a:latin typeface="Lato" panose="020B0604020202020204" charset="0"/>
              </a:rPr>
              <a:t>n the evening</a:t>
            </a:r>
            <a:endParaRPr lang="en-US" sz="3600" dirty="0">
              <a:latin typeface="Lato" panose="020B0604020202020204" charset="0"/>
            </a:endParaRPr>
          </a:p>
        </p:txBody>
      </p:sp>
      <p:sp>
        <p:nvSpPr>
          <p:cNvPr id="180" name="Google Shape;1075;p48"/>
          <p:cNvSpPr/>
          <p:nvPr/>
        </p:nvSpPr>
        <p:spPr>
          <a:xfrm>
            <a:off x="970989" y="1873648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Lato"/>
                <a:ea typeface="Lato"/>
                <a:cs typeface="Lato"/>
                <a:sym typeface="Lato"/>
              </a:rPr>
              <a:t>A</a:t>
            </a:r>
            <a:endParaRPr sz="32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076;p48"/>
          <p:cNvSpPr/>
          <p:nvPr/>
        </p:nvSpPr>
        <p:spPr>
          <a:xfrm>
            <a:off x="970989" y="2612823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Lato"/>
                <a:ea typeface="Lato"/>
                <a:cs typeface="Lato"/>
                <a:sym typeface="Lato"/>
              </a:rPr>
              <a:t>B</a:t>
            </a:r>
            <a:endParaRPr sz="32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077;p48"/>
          <p:cNvSpPr/>
          <p:nvPr/>
        </p:nvSpPr>
        <p:spPr>
          <a:xfrm>
            <a:off x="970989" y="3351998"/>
            <a:ext cx="607088" cy="556688"/>
          </a:xfrm>
          <a:prstGeom prst="roundRect">
            <a:avLst>
              <a:gd name="adj" fmla="val 3021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Lato"/>
                <a:ea typeface="Lato"/>
                <a:cs typeface="Lato"/>
                <a:sym typeface="Lato"/>
              </a:rPr>
              <a:t>C</a:t>
            </a:r>
            <a:endParaRPr sz="32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Picture 18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21859" y="3317074"/>
            <a:ext cx="781721" cy="614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349" y="1672562"/>
            <a:ext cx="2424752" cy="24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4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6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" dirty="0" smtClean="0"/>
              <a:t>WHEN DO YOU CLEAN THE FLOOR?</a:t>
            </a:r>
            <a:endParaRPr dirty="0"/>
          </a:p>
        </p:txBody>
      </p:sp>
      <p:grpSp>
        <p:nvGrpSpPr>
          <p:cNvPr id="2164" name="Google Shape;2164;p64"/>
          <p:cNvGrpSpPr/>
          <p:nvPr/>
        </p:nvGrpSpPr>
        <p:grpSpPr>
          <a:xfrm>
            <a:off x="725091" y="2357569"/>
            <a:ext cx="910430" cy="1042840"/>
            <a:chOff x="-1456075" y="2330300"/>
            <a:chExt cx="517525" cy="592725"/>
          </a:xfrm>
        </p:grpSpPr>
        <p:sp>
          <p:nvSpPr>
            <p:cNvPr id="2165" name="Google Shape;2165;p64"/>
            <p:cNvSpPr/>
            <p:nvPr/>
          </p:nvSpPr>
          <p:spPr>
            <a:xfrm>
              <a:off x="-1229625" y="2476950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-1377050" y="2458725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-1456075" y="2330300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-1323850" y="2457950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64"/>
          <p:cNvGrpSpPr/>
          <p:nvPr/>
        </p:nvGrpSpPr>
        <p:grpSpPr>
          <a:xfrm>
            <a:off x="7729198" y="2185951"/>
            <a:ext cx="919778" cy="1214440"/>
            <a:chOff x="-5969450" y="12871025"/>
            <a:chExt cx="1275875" cy="1684850"/>
          </a:xfrm>
        </p:grpSpPr>
        <p:sp>
          <p:nvSpPr>
            <p:cNvPr id="2172" name="Google Shape;2172;p64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86" name="Google Shape;2186;p64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" name="Google Shape;871;p45"/>
          <p:cNvSpPr txBox="1">
            <a:spLocks/>
          </p:cNvSpPr>
          <p:nvPr/>
        </p:nvSpPr>
        <p:spPr>
          <a:xfrm>
            <a:off x="245660" y="4132077"/>
            <a:ext cx="8312481" cy="8517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I clean the floor in the morning.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648" y="1776626"/>
            <a:ext cx="2003804" cy="200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125" y="1658631"/>
            <a:ext cx="2214911" cy="22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6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66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6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" dirty="0" smtClean="0"/>
              <a:t>WHEN DO YOU DO THE HOUSEWORK?</a:t>
            </a:r>
            <a:endParaRPr dirty="0"/>
          </a:p>
        </p:txBody>
      </p:sp>
      <p:pic>
        <p:nvPicPr>
          <p:cNvPr id="2283" name="Google Shape;2283;p6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1;p45"/>
          <p:cNvSpPr txBox="1">
            <a:spLocks/>
          </p:cNvSpPr>
          <p:nvPr/>
        </p:nvSpPr>
        <p:spPr>
          <a:xfrm>
            <a:off x="473745" y="4132077"/>
            <a:ext cx="7768878" cy="8517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In the afternoon.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543" y="1547289"/>
            <a:ext cx="4673274" cy="2434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73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68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68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6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WHAT </a:t>
            </a:r>
            <a:r>
              <a:rPr lang="en" dirty="0" smtClean="0"/>
              <a:t>DO YOU DO IN THE MORNING?</a:t>
            </a:r>
            <a:endParaRPr dirty="0"/>
          </a:p>
        </p:txBody>
      </p:sp>
      <p:grpSp>
        <p:nvGrpSpPr>
          <p:cNvPr id="2344" name="Google Shape;2344;p68"/>
          <p:cNvGrpSpPr/>
          <p:nvPr/>
        </p:nvGrpSpPr>
        <p:grpSpPr>
          <a:xfrm rot="-798535">
            <a:off x="7709390" y="2894887"/>
            <a:ext cx="830956" cy="1118211"/>
            <a:chOff x="-1138858" y="3639035"/>
            <a:chExt cx="1211444" cy="1630231"/>
          </a:xfrm>
        </p:grpSpPr>
        <p:sp>
          <p:nvSpPr>
            <p:cNvPr id="2345" name="Google Shape;2345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68"/>
          <p:cNvGrpSpPr/>
          <p:nvPr/>
        </p:nvGrpSpPr>
        <p:grpSpPr>
          <a:xfrm rot="798535" flipH="1">
            <a:off x="615065" y="2894887"/>
            <a:ext cx="830956" cy="1118211"/>
            <a:chOff x="-1138858" y="3639035"/>
            <a:chExt cx="1211444" cy="1630231"/>
          </a:xfrm>
        </p:grpSpPr>
        <p:sp>
          <p:nvSpPr>
            <p:cNvPr id="2351" name="Google Shape;2351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56" name="Google Shape;2356;p68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" name="Google Shape;871;p45"/>
          <p:cNvSpPr txBox="1">
            <a:spLocks/>
          </p:cNvSpPr>
          <p:nvPr/>
        </p:nvSpPr>
        <p:spPr>
          <a:xfrm>
            <a:off x="473745" y="4132077"/>
            <a:ext cx="7768878" cy="8517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I wash the clothes.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934" y="1547555"/>
            <a:ext cx="4467003" cy="249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84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7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71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7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" dirty="0" smtClean="0"/>
              <a:t>LOOK, COMPLETE </a:t>
            </a:r>
            <a:r>
              <a:rPr lang="en" smtClean="0"/>
              <a:t>THE WORD. </a:t>
            </a:r>
            <a:endParaRPr dirty="0"/>
          </a:p>
        </p:txBody>
      </p:sp>
      <p:grpSp>
        <p:nvGrpSpPr>
          <p:cNvPr id="2645" name="Google Shape;2645;p71"/>
          <p:cNvGrpSpPr/>
          <p:nvPr/>
        </p:nvGrpSpPr>
        <p:grpSpPr>
          <a:xfrm>
            <a:off x="257989" y="2934143"/>
            <a:ext cx="1437772" cy="1664983"/>
            <a:chOff x="5293245" y="6083019"/>
            <a:chExt cx="1941885" cy="2248761"/>
          </a:xfrm>
        </p:grpSpPr>
        <p:sp>
          <p:nvSpPr>
            <p:cNvPr id="2646" name="Google Shape;2646;p71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1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1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1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1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1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1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1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1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1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1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1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1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1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1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1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1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1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1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1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1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1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1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1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1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1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1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1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1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1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1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1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1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1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1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1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1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1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1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1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1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1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1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1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1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1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1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1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1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1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1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1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1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1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1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1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1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1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1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1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1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1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71"/>
          <p:cNvGrpSpPr/>
          <p:nvPr/>
        </p:nvGrpSpPr>
        <p:grpSpPr>
          <a:xfrm>
            <a:off x="7366494" y="2707918"/>
            <a:ext cx="999959" cy="1891505"/>
            <a:chOff x="7784225" y="2854166"/>
            <a:chExt cx="1017459" cy="1924608"/>
          </a:xfrm>
        </p:grpSpPr>
        <p:sp>
          <p:nvSpPr>
            <p:cNvPr id="2755" name="Google Shape;2755;p71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09" name="Google Shape;2809;p7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3" name="Google Shape;845;p44"/>
          <p:cNvSpPr txBox="1">
            <a:spLocks/>
          </p:cNvSpPr>
          <p:nvPr/>
        </p:nvSpPr>
        <p:spPr>
          <a:xfrm>
            <a:off x="1501585" y="3564415"/>
            <a:ext cx="6246300" cy="152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 smtClean="0"/>
              <a:t>SW_MMING PO_L</a:t>
            </a:r>
            <a:endParaRPr lang="en-US" sz="5400" b="1" dirty="0"/>
          </a:p>
        </p:txBody>
      </p:sp>
      <p:sp>
        <p:nvSpPr>
          <p:cNvPr id="174" name="Google Shape;871;p45"/>
          <p:cNvSpPr txBox="1">
            <a:spLocks/>
          </p:cNvSpPr>
          <p:nvPr/>
        </p:nvSpPr>
        <p:spPr>
          <a:xfrm>
            <a:off x="1779737" y="3885781"/>
            <a:ext cx="5556816" cy="113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SWIMMING POOL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259" y="1524329"/>
            <a:ext cx="2547582" cy="25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0083" y="380060"/>
            <a:ext cx="7713600" cy="575400"/>
          </a:xfrm>
        </p:spPr>
        <p:txBody>
          <a:bodyPr/>
          <a:lstStyle/>
          <a:p>
            <a:r>
              <a:rPr lang="en-US" sz="4800" dirty="0" smtClean="0">
                <a:latin typeface="Patrick Hand" panose="020B0604020202020204" charset="0"/>
              </a:rPr>
              <a:t>Table of contents</a:t>
            </a:r>
            <a:endParaRPr lang="en-US" sz="4800" dirty="0">
              <a:latin typeface="Patrick Hand" panose="020B060402020202020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8B42A6E-2155-41E0-A342-D26B4579095D}"/>
              </a:ext>
            </a:extLst>
          </p:cNvPr>
          <p:cNvGrpSpPr/>
          <p:nvPr/>
        </p:nvGrpSpPr>
        <p:grpSpPr>
          <a:xfrm>
            <a:off x="954187" y="1308155"/>
            <a:ext cx="8006288" cy="2848646"/>
            <a:chOff x="2119422" y="1850895"/>
            <a:chExt cx="8006288" cy="284864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761123A-180B-4A73-BCB6-DCD15595735B}"/>
                </a:ext>
              </a:extLst>
            </p:cNvPr>
            <p:cNvSpPr txBox="1"/>
            <p:nvPr/>
          </p:nvSpPr>
          <p:spPr>
            <a:xfrm>
              <a:off x="3120764" y="2052663"/>
              <a:ext cx="25684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 smtClean="0">
                  <a:solidFill>
                    <a:srgbClr val="7030A0"/>
                  </a:solidFill>
                  <a:latin typeface="Patrick Hand" panose="020B0604020202020204" charset="0"/>
                </a:rPr>
                <a:t>Warm-up and review</a:t>
              </a:r>
              <a:endParaRPr lang="en-IN" sz="4000" dirty="0">
                <a:solidFill>
                  <a:srgbClr val="7030A0"/>
                </a:solidFill>
                <a:latin typeface="Patrick Hand" panose="020B0604020202020204" charset="0"/>
              </a:endParaRPr>
            </a:p>
          </p:txBody>
        </p:sp>
        <p:sp>
          <p:nvSpPr>
            <p:cNvPr id="7" name="Rectangle: Rounded Corners 14">
              <a:extLst>
                <a:ext uri="{FF2B5EF4-FFF2-40B4-BE49-F238E27FC236}">
                  <a16:creationId xmlns="" xmlns:a16="http://schemas.microsoft.com/office/drawing/2014/main" id="{A8CC1C58-3725-4C35-AD9A-06228C97903C}"/>
                </a:ext>
              </a:extLst>
            </p:cNvPr>
            <p:cNvSpPr/>
            <p:nvPr/>
          </p:nvSpPr>
          <p:spPr>
            <a:xfrm>
              <a:off x="2208995" y="1952027"/>
              <a:ext cx="832513" cy="786049"/>
            </a:xfrm>
            <a:prstGeom prst="roundRect">
              <a:avLst/>
            </a:prstGeom>
            <a:solidFill>
              <a:srgbClr val="65C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4E063E6-915E-47D9-B141-B814E82FAFD8}"/>
                </a:ext>
              </a:extLst>
            </p:cNvPr>
            <p:cNvSpPr txBox="1"/>
            <p:nvPr/>
          </p:nvSpPr>
          <p:spPr>
            <a:xfrm>
              <a:off x="7282499" y="2020171"/>
              <a:ext cx="2843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 smtClean="0">
                  <a:solidFill>
                    <a:srgbClr val="7030A0"/>
                  </a:solidFill>
                  <a:latin typeface="Patrick Hand" panose="020B0604020202020204" charset="0"/>
                </a:rPr>
                <a:t>Listen and number.</a:t>
              </a:r>
              <a:endParaRPr lang="en-IN" sz="4000" dirty="0">
                <a:solidFill>
                  <a:srgbClr val="7030A0"/>
                </a:solidFill>
                <a:latin typeface="Patrick Hand" panose="020B0604020202020204" charset="0"/>
              </a:endParaRPr>
            </a:p>
          </p:txBody>
        </p:sp>
        <p:sp>
          <p:nvSpPr>
            <p:cNvPr id="9" name="Rectangle: Rounded Corners 15">
              <a:extLst>
                <a:ext uri="{FF2B5EF4-FFF2-40B4-BE49-F238E27FC236}">
                  <a16:creationId xmlns="" xmlns:a16="http://schemas.microsoft.com/office/drawing/2014/main" id="{A9C4138A-0134-41DC-9830-CCEBE69C2787}"/>
                </a:ext>
              </a:extLst>
            </p:cNvPr>
            <p:cNvSpPr/>
            <p:nvPr/>
          </p:nvSpPr>
          <p:spPr>
            <a:xfrm>
              <a:off x="6191023" y="1916278"/>
              <a:ext cx="832513" cy="786049"/>
            </a:xfrm>
            <a:prstGeom prst="roundRect">
              <a:avLst/>
            </a:prstGeom>
            <a:solidFill>
              <a:srgbClr val="308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2DFC999-FDAB-4BA2-9AAC-2F935608B235}"/>
                </a:ext>
              </a:extLst>
            </p:cNvPr>
            <p:cNvSpPr txBox="1"/>
            <p:nvPr/>
          </p:nvSpPr>
          <p:spPr>
            <a:xfrm>
              <a:off x="7165714" y="3250028"/>
              <a:ext cx="26636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 smtClean="0">
                  <a:solidFill>
                    <a:srgbClr val="7030A0"/>
                  </a:solidFill>
                  <a:latin typeface="Patrick Hand" panose="020B0604020202020204" charset="0"/>
                </a:rPr>
                <a:t>Fun corner and wrap-up</a:t>
              </a:r>
              <a:endParaRPr lang="en-IN" sz="4000" dirty="0">
                <a:solidFill>
                  <a:srgbClr val="7030A0"/>
                </a:solidFill>
                <a:latin typeface="Patrick Hand" panose="020B0604020202020204" charset="0"/>
              </a:endParaRPr>
            </a:p>
          </p:txBody>
        </p:sp>
        <p:sp>
          <p:nvSpPr>
            <p:cNvPr id="11" name="Rectangle: Rounded Corners 16">
              <a:extLst>
                <a:ext uri="{FF2B5EF4-FFF2-40B4-BE49-F238E27FC236}">
                  <a16:creationId xmlns="" xmlns:a16="http://schemas.microsoft.com/office/drawing/2014/main" id="{6718B731-192D-42F0-A26D-0AAB2D399CF3}"/>
                </a:ext>
              </a:extLst>
            </p:cNvPr>
            <p:cNvSpPr/>
            <p:nvPr/>
          </p:nvSpPr>
          <p:spPr>
            <a:xfrm>
              <a:off x="6143154" y="3338889"/>
              <a:ext cx="832513" cy="786049"/>
            </a:xfrm>
            <a:prstGeom prst="roundRect">
              <a:avLst/>
            </a:prstGeom>
            <a:solidFill>
              <a:srgbClr val="297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4E1B205-07EA-40FA-98BA-BEA01E2E40CB}"/>
                </a:ext>
              </a:extLst>
            </p:cNvPr>
            <p:cNvSpPr txBox="1"/>
            <p:nvPr/>
          </p:nvSpPr>
          <p:spPr>
            <a:xfrm>
              <a:off x="3172318" y="3376102"/>
              <a:ext cx="27535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 smtClean="0">
                  <a:solidFill>
                    <a:srgbClr val="7030A0"/>
                  </a:solidFill>
                  <a:latin typeface="Patrick Hand" panose="020B0604020202020204" charset="0"/>
                </a:rPr>
                <a:t>Ask and answer.</a:t>
              </a:r>
              <a:endParaRPr lang="en-IN" sz="4000" dirty="0">
                <a:solidFill>
                  <a:srgbClr val="7030A0"/>
                </a:solidFill>
                <a:latin typeface="Patrick Hand" panose="020B0604020202020204" charset="0"/>
              </a:endParaRPr>
            </a:p>
          </p:txBody>
        </p:sp>
        <p:sp>
          <p:nvSpPr>
            <p:cNvPr id="13" name="Rectangle: Rounded Corners 17">
              <a:extLst>
                <a:ext uri="{FF2B5EF4-FFF2-40B4-BE49-F238E27FC236}">
                  <a16:creationId xmlns="" xmlns:a16="http://schemas.microsoft.com/office/drawing/2014/main" id="{8563CA02-5CFB-4F7B-9B36-30EA9B2BEA60}"/>
                </a:ext>
              </a:extLst>
            </p:cNvPr>
            <p:cNvSpPr/>
            <p:nvPr/>
          </p:nvSpPr>
          <p:spPr>
            <a:xfrm>
              <a:off x="2206773" y="3420161"/>
              <a:ext cx="832513" cy="786049"/>
            </a:xfrm>
            <a:prstGeom prst="roundRect">
              <a:avLst/>
            </a:prstGeom>
            <a:solidFill>
              <a:srgbClr val="3CA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Patrick Hand" panose="020B060402020202020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1588E44-F78F-4B09-A9CF-45D641926BDA}"/>
                </a:ext>
              </a:extLst>
            </p:cNvPr>
            <p:cNvSpPr txBox="1"/>
            <p:nvPr/>
          </p:nvSpPr>
          <p:spPr>
            <a:xfrm>
              <a:off x="2159564" y="1850895"/>
              <a:ext cx="9313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3926214-6FDF-4B64-A7DB-94AC657BC7EC}"/>
                </a:ext>
              </a:extLst>
            </p:cNvPr>
            <p:cNvSpPr txBox="1"/>
            <p:nvPr/>
          </p:nvSpPr>
          <p:spPr>
            <a:xfrm>
              <a:off x="2119422" y="3403915"/>
              <a:ext cx="10222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99C7C01-A4A4-4415-8E9B-048D0ED553EC}"/>
                </a:ext>
              </a:extLst>
            </p:cNvPr>
            <p:cNvSpPr txBox="1"/>
            <p:nvPr/>
          </p:nvSpPr>
          <p:spPr>
            <a:xfrm>
              <a:off x="6096000" y="1850895"/>
              <a:ext cx="10225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BBEA11A-F0C5-4E7D-93E9-9AB80026E0F5}"/>
                </a:ext>
              </a:extLst>
            </p:cNvPr>
            <p:cNvSpPr txBox="1"/>
            <p:nvPr/>
          </p:nvSpPr>
          <p:spPr>
            <a:xfrm>
              <a:off x="6058945" y="3305355"/>
              <a:ext cx="10225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spc="300" dirty="0">
                  <a:solidFill>
                    <a:schemeClr val="bg1"/>
                  </a:solidFill>
                  <a:latin typeface="Patrick Hand" panose="020B060402020202020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73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73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7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" dirty="0" smtClean="0"/>
              <a:t>LOOK. CHOOSE THE BEST ANSWER.</a:t>
            </a:r>
            <a:endParaRPr dirty="0"/>
          </a:p>
        </p:txBody>
      </p:sp>
      <p:sp>
        <p:nvSpPr>
          <p:cNvPr id="2921" name="Google Shape;2921;p73"/>
          <p:cNvSpPr txBox="1">
            <a:spLocks noGrp="1"/>
          </p:cNvSpPr>
          <p:nvPr>
            <p:ph type="title" idx="2"/>
          </p:nvPr>
        </p:nvSpPr>
        <p:spPr>
          <a:xfrm>
            <a:off x="5446581" y="1914265"/>
            <a:ext cx="289786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Shopping </a:t>
            </a:r>
            <a:r>
              <a:rPr lang="en-US" dirty="0" err="1" smtClean="0"/>
              <a:t>centre</a:t>
            </a:r>
            <a:endParaRPr sz="2500" b="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2" name="Google Shape;2922;p73"/>
          <p:cNvSpPr txBox="1">
            <a:spLocks noGrp="1"/>
          </p:cNvSpPr>
          <p:nvPr>
            <p:ph type="title" idx="3"/>
          </p:nvPr>
        </p:nvSpPr>
        <p:spPr>
          <a:xfrm>
            <a:off x="5446581" y="2653440"/>
            <a:ext cx="220783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  <a:r>
              <a:rPr lang="en" dirty="0" smtClean="0"/>
              <a:t>ports centre</a:t>
            </a:r>
            <a:endParaRPr sz="2500" b="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3" name="Google Shape;2923;p73"/>
          <p:cNvSpPr txBox="1">
            <a:spLocks noGrp="1"/>
          </p:cNvSpPr>
          <p:nvPr>
            <p:ph type="title" idx="4"/>
          </p:nvPr>
        </p:nvSpPr>
        <p:spPr>
          <a:xfrm>
            <a:off x="5446581" y="3392615"/>
            <a:ext cx="1832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r>
              <a:rPr lang="en" dirty="0" smtClean="0"/>
              <a:t>inema</a:t>
            </a:r>
            <a:endParaRPr sz="2500" b="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4" name="Google Shape;2924;p73">
            <a:hlinkClick r:id="" action="ppaction://noaction"/>
          </p:cNvPr>
          <p:cNvSpPr/>
          <p:nvPr/>
        </p:nvSpPr>
        <p:spPr>
          <a:xfrm>
            <a:off x="4751919" y="196931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A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5" name="Google Shape;2925;p73">
            <a:hlinkClick r:id="" action="ppaction://noaction"/>
          </p:cNvPr>
          <p:cNvSpPr/>
          <p:nvPr/>
        </p:nvSpPr>
        <p:spPr>
          <a:xfrm>
            <a:off x="4751919" y="2708490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B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6" name="Google Shape;2926;p73">
            <a:hlinkClick r:id="" action="ppaction://noaction"/>
          </p:cNvPr>
          <p:cNvSpPr/>
          <p:nvPr/>
        </p:nvSpPr>
        <p:spPr>
          <a:xfrm>
            <a:off x="4751919" y="344766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C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36" name="Google Shape;2936;p73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562720" y="2560406"/>
            <a:ext cx="781721" cy="614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695" y="1555521"/>
            <a:ext cx="2806037" cy="28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p75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75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7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" dirty="0" smtClean="0"/>
              <a:t>WHERE DOES SHE GO ON SUNDAYS?</a:t>
            </a:r>
            <a:endParaRPr dirty="0"/>
          </a:p>
        </p:txBody>
      </p:sp>
      <p:grpSp>
        <p:nvGrpSpPr>
          <p:cNvPr id="3043" name="Google Shape;3043;p75"/>
          <p:cNvGrpSpPr/>
          <p:nvPr/>
        </p:nvGrpSpPr>
        <p:grpSpPr>
          <a:xfrm>
            <a:off x="-635593" y="1452008"/>
            <a:ext cx="1920558" cy="2600765"/>
            <a:chOff x="-591231" y="1269158"/>
            <a:chExt cx="1920558" cy="2600765"/>
          </a:xfrm>
        </p:grpSpPr>
        <p:sp>
          <p:nvSpPr>
            <p:cNvPr id="3044" name="Google Shape;3044;p75"/>
            <p:cNvSpPr/>
            <p:nvPr/>
          </p:nvSpPr>
          <p:spPr>
            <a:xfrm rot="-2340010">
              <a:off x="17649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5" name="Google Shape;3045;p75"/>
            <p:cNvGrpSpPr/>
            <p:nvPr/>
          </p:nvGrpSpPr>
          <p:grpSpPr>
            <a:xfrm rot="-2700000" flipH="1">
              <a:off x="106973" y="2822966"/>
              <a:ext cx="1115378" cy="764581"/>
              <a:chOff x="1099417" y="3145296"/>
              <a:chExt cx="910414" cy="624080"/>
            </a:xfrm>
          </p:grpSpPr>
          <p:sp>
            <p:nvSpPr>
              <p:cNvPr id="3046" name="Google Shape;3046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2" name="Google Shape;3052;p75"/>
          <p:cNvGrpSpPr/>
          <p:nvPr/>
        </p:nvGrpSpPr>
        <p:grpSpPr>
          <a:xfrm flipH="1">
            <a:off x="7859032" y="1452008"/>
            <a:ext cx="1920558" cy="2600765"/>
            <a:chOff x="9400894" y="1269158"/>
            <a:chExt cx="1920558" cy="2600765"/>
          </a:xfrm>
        </p:grpSpPr>
        <p:sp>
          <p:nvSpPr>
            <p:cNvPr id="3053" name="Google Shape;3053;p75"/>
            <p:cNvSpPr/>
            <p:nvPr/>
          </p:nvSpPr>
          <p:spPr>
            <a:xfrm rot="-2340010">
              <a:off x="10009774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4" name="Google Shape;3054;p75"/>
            <p:cNvGrpSpPr/>
            <p:nvPr/>
          </p:nvGrpSpPr>
          <p:grpSpPr>
            <a:xfrm rot="-2700000" flipH="1">
              <a:off x="10099098" y="2822966"/>
              <a:ext cx="1115378" cy="764581"/>
              <a:chOff x="1099417" y="3145296"/>
              <a:chExt cx="910414" cy="624080"/>
            </a:xfrm>
          </p:grpSpPr>
          <p:sp>
            <p:nvSpPr>
              <p:cNvPr id="3055" name="Google Shape;3055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1" name="Google Shape;3061;p75"/>
          <p:cNvGrpSpPr/>
          <p:nvPr/>
        </p:nvGrpSpPr>
        <p:grpSpPr>
          <a:xfrm rot="-842945">
            <a:off x="8112336" y="1790340"/>
            <a:ext cx="351858" cy="363795"/>
            <a:chOff x="3610557" y="2780704"/>
            <a:chExt cx="325017" cy="336052"/>
          </a:xfrm>
        </p:grpSpPr>
        <p:sp>
          <p:nvSpPr>
            <p:cNvPr id="3062" name="Google Shape;3062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5"/>
          <p:cNvGrpSpPr/>
          <p:nvPr/>
        </p:nvGrpSpPr>
        <p:grpSpPr>
          <a:xfrm rot="1216377">
            <a:off x="718401" y="2198305"/>
            <a:ext cx="351851" cy="363765"/>
            <a:chOff x="3610557" y="2780704"/>
            <a:chExt cx="325017" cy="336052"/>
          </a:xfrm>
        </p:grpSpPr>
        <p:sp>
          <p:nvSpPr>
            <p:cNvPr id="3066" name="Google Shape;3066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3" name="Google Shape;3073;p75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" name="Google Shape;871;p45"/>
          <p:cNvSpPr txBox="1">
            <a:spLocks/>
          </p:cNvSpPr>
          <p:nvPr/>
        </p:nvSpPr>
        <p:spPr>
          <a:xfrm>
            <a:off x="52882" y="4136298"/>
            <a:ext cx="9038232" cy="851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She goes to the cinema on Sundays.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518" y="1551455"/>
            <a:ext cx="2490835" cy="24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p77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77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7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</a:t>
            </a:r>
            <a:r>
              <a:rPr lang="en" dirty="0" smtClean="0"/>
              <a:t>WHAT DOES SHE DO ON SATURDAYS?</a:t>
            </a:r>
            <a:endParaRPr dirty="0"/>
          </a:p>
        </p:txBody>
      </p:sp>
      <p:grpSp>
        <p:nvGrpSpPr>
          <p:cNvPr id="3170" name="Google Shape;3170;p77"/>
          <p:cNvGrpSpPr/>
          <p:nvPr/>
        </p:nvGrpSpPr>
        <p:grpSpPr>
          <a:xfrm>
            <a:off x="2300225" y="2373303"/>
            <a:ext cx="224052" cy="213724"/>
            <a:chOff x="6998294" y="4677776"/>
            <a:chExt cx="200925" cy="191664"/>
          </a:xfrm>
        </p:grpSpPr>
        <p:sp>
          <p:nvSpPr>
            <p:cNvPr id="3171" name="Google Shape;3171;p77"/>
            <p:cNvSpPr/>
            <p:nvPr/>
          </p:nvSpPr>
          <p:spPr>
            <a:xfrm>
              <a:off x="6998294" y="4695410"/>
              <a:ext cx="149411" cy="174029"/>
            </a:xfrm>
            <a:custGeom>
              <a:avLst/>
              <a:gdLst/>
              <a:ahLst/>
              <a:cxnLst/>
              <a:rect l="l" t="t" r="r" b="b"/>
              <a:pathLst>
                <a:path w="6262" h="7293" extrusionOk="0">
                  <a:moveTo>
                    <a:pt x="2493" y="1"/>
                  </a:moveTo>
                  <a:cubicBezTo>
                    <a:pt x="1125" y="791"/>
                    <a:pt x="0" y="2220"/>
                    <a:pt x="426" y="4469"/>
                  </a:cubicBezTo>
                  <a:cubicBezTo>
                    <a:pt x="812" y="6508"/>
                    <a:pt x="2085" y="7292"/>
                    <a:pt x="3502" y="7292"/>
                  </a:cubicBezTo>
                  <a:cubicBezTo>
                    <a:pt x="4430" y="7292"/>
                    <a:pt x="5420" y="6956"/>
                    <a:pt x="6262" y="6414"/>
                  </a:cubicBezTo>
                  <a:cubicBezTo>
                    <a:pt x="4256" y="4651"/>
                    <a:pt x="2766" y="2463"/>
                    <a:pt x="2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7"/>
            <p:cNvSpPr/>
            <p:nvPr/>
          </p:nvSpPr>
          <p:spPr>
            <a:xfrm>
              <a:off x="7057754" y="4677776"/>
              <a:ext cx="141466" cy="170712"/>
            </a:xfrm>
            <a:custGeom>
              <a:avLst/>
              <a:gdLst/>
              <a:ahLst/>
              <a:cxnLst/>
              <a:rect l="l" t="t" r="r" b="b"/>
              <a:pathLst>
                <a:path w="5929" h="7154" extrusionOk="0">
                  <a:moveTo>
                    <a:pt x="2575" y="0"/>
                  </a:moveTo>
                  <a:cubicBezTo>
                    <a:pt x="1855" y="0"/>
                    <a:pt x="867" y="225"/>
                    <a:pt x="1" y="740"/>
                  </a:cubicBezTo>
                  <a:cubicBezTo>
                    <a:pt x="244" y="3202"/>
                    <a:pt x="1764" y="5390"/>
                    <a:pt x="3770" y="7153"/>
                  </a:cubicBezTo>
                  <a:cubicBezTo>
                    <a:pt x="4986" y="6363"/>
                    <a:pt x="5867" y="5147"/>
                    <a:pt x="5898" y="3901"/>
                  </a:cubicBezTo>
                  <a:cubicBezTo>
                    <a:pt x="5928" y="405"/>
                    <a:pt x="4074" y="101"/>
                    <a:pt x="2828" y="10"/>
                  </a:cubicBezTo>
                  <a:cubicBezTo>
                    <a:pt x="2748" y="4"/>
                    <a:pt x="2664" y="0"/>
                    <a:pt x="2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3" name="Google Shape;3173;p77"/>
          <p:cNvGrpSpPr/>
          <p:nvPr/>
        </p:nvGrpSpPr>
        <p:grpSpPr>
          <a:xfrm>
            <a:off x="1364975" y="2068153"/>
            <a:ext cx="224052" cy="213724"/>
            <a:chOff x="6998294" y="4677776"/>
            <a:chExt cx="200925" cy="191664"/>
          </a:xfrm>
        </p:grpSpPr>
        <p:sp>
          <p:nvSpPr>
            <p:cNvPr id="3174" name="Google Shape;3174;p77"/>
            <p:cNvSpPr/>
            <p:nvPr/>
          </p:nvSpPr>
          <p:spPr>
            <a:xfrm>
              <a:off x="6998294" y="4695410"/>
              <a:ext cx="149411" cy="174029"/>
            </a:xfrm>
            <a:custGeom>
              <a:avLst/>
              <a:gdLst/>
              <a:ahLst/>
              <a:cxnLst/>
              <a:rect l="l" t="t" r="r" b="b"/>
              <a:pathLst>
                <a:path w="6262" h="7293" extrusionOk="0">
                  <a:moveTo>
                    <a:pt x="2493" y="1"/>
                  </a:moveTo>
                  <a:cubicBezTo>
                    <a:pt x="1125" y="791"/>
                    <a:pt x="0" y="2220"/>
                    <a:pt x="426" y="4469"/>
                  </a:cubicBezTo>
                  <a:cubicBezTo>
                    <a:pt x="812" y="6508"/>
                    <a:pt x="2085" y="7292"/>
                    <a:pt x="3502" y="7292"/>
                  </a:cubicBezTo>
                  <a:cubicBezTo>
                    <a:pt x="4430" y="7292"/>
                    <a:pt x="5420" y="6956"/>
                    <a:pt x="6262" y="6414"/>
                  </a:cubicBezTo>
                  <a:cubicBezTo>
                    <a:pt x="4256" y="4651"/>
                    <a:pt x="2766" y="2463"/>
                    <a:pt x="2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7"/>
            <p:cNvSpPr/>
            <p:nvPr/>
          </p:nvSpPr>
          <p:spPr>
            <a:xfrm>
              <a:off x="7057754" y="4677776"/>
              <a:ext cx="141466" cy="170712"/>
            </a:xfrm>
            <a:custGeom>
              <a:avLst/>
              <a:gdLst/>
              <a:ahLst/>
              <a:cxnLst/>
              <a:rect l="l" t="t" r="r" b="b"/>
              <a:pathLst>
                <a:path w="5929" h="7154" extrusionOk="0">
                  <a:moveTo>
                    <a:pt x="2575" y="0"/>
                  </a:moveTo>
                  <a:cubicBezTo>
                    <a:pt x="1855" y="0"/>
                    <a:pt x="867" y="225"/>
                    <a:pt x="1" y="740"/>
                  </a:cubicBezTo>
                  <a:cubicBezTo>
                    <a:pt x="244" y="3202"/>
                    <a:pt x="1764" y="5390"/>
                    <a:pt x="3770" y="7153"/>
                  </a:cubicBezTo>
                  <a:cubicBezTo>
                    <a:pt x="4986" y="6363"/>
                    <a:pt x="5867" y="5147"/>
                    <a:pt x="5898" y="3901"/>
                  </a:cubicBezTo>
                  <a:cubicBezTo>
                    <a:pt x="5928" y="405"/>
                    <a:pt x="4074" y="101"/>
                    <a:pt x="2828" y="10"/>
                  </a:cubicBezTo>
                  <a:cubicBezTo>
                    <a:pt x="2748" y="4"/>
                    <a:pt x="2664" y="0"/>
                    <a:pt x="2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6" name="Google Shape;3176;p77"/>
          <p:cNvGrpSpPr/>
          <p:nvPr/>
        </p:nvGrpSpPr>
        <p:grpSpPr>
          <a:xfrm>
            <a:off x="7657425" y="3561228"/>
            <a:ext cx="224052" cy="213724"/>
            <a:chOff x="6998294" y="4677776"/>
            <a:chExt cx="200925" cy="191664"/>
          </a:xfrm>
        </p:grpSpPr>
        <p:sp>
          <p:nvSpPr>
            <p:cNvPr id="3177" name="Google Shape;3177;p77"/>
            <p:cNvSpPr/>
            <p:nvPr/>
          </p:nvSpPr>
          <p:spPr>
            <a:xfrm>
              <a:off x="6998294" y="4695410"/>
              <a:ext cx="149411" cy="174029"/>
            </a:xfrm>
            <a:custGeom>
              <a:avLst/>
              <a:gdLst/>
              <a:ahLst/>
              <a:cxnLst/>
              <a:rect l="l" t="t" r="r" b="b"/>
              <a:pathLst>
                <a:path w="6262" h="7293" extrusionOk="0">
                  <a:moveTo>
                    <a:pt x="2493" y="1"/>
                  </a:moveTo>
                  <a:cubicBezTo>
                    <a:pt x="1125" y="791"/>
                    <a:pt x="0" y="2220"/>
                    <a:pt x="426" y="4469"/>
                  </a:cubicBezTo>
                  <a:cubicBezTo>
                    <a:pt x="812" y="6508"/>
                    <a:pt x="2085" y="7292"/>
                    <a:pt x="3502" y="7292"/>
                  </a:cubicBezTo>
                  <a:cubicBezTo>
                    <a:pt x="4430" y="7292"/>
                    <a:pt x="5420" y="6956"/>
                    <a:pt x="6262" y="6414"/>
                  </a:cubicBezTo>
                  <a:cubicBezTo>
                    <a:pt x="4256" y="4651"/>
                    <a:pt x="2766" y="2463"/>
                    <a:pt x="2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7"/>
            <p:cNvSpPr/>
            <p:nvPr/>
          </p:nvSpPr>
          <p:spPr>
            <a:xfrm>
              <a:off x="7057754" y="4677776"/>
              <a:ext cx="141466" cy="170712"/>
            </a:xfrm>
            <a:custGeom>
              <a:avLst/>
              <a:gdLst/>
              <a:ahLst/>
              <a:cxnLst/>
              <a:rect l="l" t="t" r="r" b="b"/>
              <a:pathLst>
                <a:path w="5929" h="7154" extrusionOk="0">
                  <a:moveTo>
                    <a:pt x="2575" y="0"/>
                  </a:moveTo>
                  <a:cubicBezTo>
                    <a:pt x="1855" y="0"/>
                    <a:pt x="867" y="225"/>
                    <a:pt x="1" y="740"/>
                  </a:cubicBezTo>
                  <a:cubicBezTo>
                    <a:pt x="244" y="3202"/>
                    <a:pt x="1764" y="5390"/>
                    <a:pt x="3770" y="7153"/>
                  </a:cubicBezTo>
                  <a:cubicBezTo>
                    <a:pt x="4986" y="6363"/>
                    <a:pt x="5867" y="5147"/>
                    <a:pt x="5898" y="3901"/>
                  </a:cubicBezTo>
                  <a:cubicBezTo>
                    <a:pt x="5928" y="405"/>
                    <a:pt x="4074" y="101"/>
                    <a:pt x="2828" y="10"/>
                  </a:cubicBezTo>
                  <a:cubicBezTo>
                    <a:pt x="2748" y="4"/>
                    <a:pt x="2664" y="0"/>
                    <a:pt x="2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9" name="Google Shape;3179;p77"/>
          <p:cNvSpPr/>
          <p:nvPr/>
        </p:nvSpPr>
        <p:spPr>
          <a:xfrm>
            <a:off x="3502350" y="1930575"/>
            <a:ext cx="2139300" cy="2127000"/>
          </a:xfrm>
          <a:prstGeom prst="rect">
            <a:avLst/>
          </a:prstGeom>
          <a:solidFill>
            <a:srgbClr val="FFFFFF">
              <a:alpha val="2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4" name="Google Shape;3214;p77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74" name="Picture 2" descr="YOGA - lợi ích và hiệu quả bất ngờ liên quan đến phụ nữ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88" y="1538342"/>
            <a:ext cx="4413250" cy="2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Google Shape;871;p45"/>
          <p:cNvSpPr txBox="1">
            <a:spLocks/>
          </p:cNvSpPr>
          <p:nvPr/>
        </p:nvSpPr>
        <p:spPr>
          <a:xfrm>
            <a:off x="1319962" y="4136298"/>
            <a:ext cx="6504072" cy="851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She does yoga.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1" y="914402"/>
            <a:ext cx="3785407" cy="132728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</a:rPr>
              <a:t>THANK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0447" y="2114552"/>
            <a:ext cx="2408032" cy="1323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34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512" y="956846"/>
            <a:ext cx="4365956" cy="560100"/>
          </a:xfrm>
        </p:spPr>
        <p:txBody>
          <a:bodyPr/>
          <a:lstStyle/>
          <a:p>
            <a:r>
              <a:rPr lang="en-US" sz="9600" dirty="0" smtClean="0"/>
              <a:t>Warm-up</a:t>
            </a:r>
            <a:endParaRPr lang="en-US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850348" y="2211477"/>
            <a:ext cx="4069200" cy="892800"/>
          </a:xfrm>
        </p:spPr>
        <p:txBody>
          <a:bodyPr/>
          <a:lstStyle/>
          <a:p>
            <a:r>
              <a:rPr lang="en-US" sz="4000" dirty="0" smtClean="0"/>
              <a:t>Sing a song.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287297" y="3375729"/>
            <a:ext cx="2875935" cy="575187"/>
          </a:xfrm>
          <a:prstGeom prst="rect">
            <a:avLst/>
          </a:prstGeom>
          <a:solidFill>
            <a:srgbClr val="98DAED"/>
          </a:solidFill>
          <a:ln>
            <a:solidFill>
              <a:srgbClr val="98D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36574" y="3384755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239;p56"/>
          <p:cNvSpPr/>
          <p:nvPr/>
        </p:nvSpPr>
        <p:spPr>
          <a:xfrm>
            <a:off x="2213148" y="2404813"/>
            <a:ext cx="1347150" cy="1258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8" name="Google Shape;2240;p56">
            <a:hlinkClick r:id="" action="ppaction://noaction"/>
          </p:cNvPr>
          <p:cNvSpPr/>
          <p:nvPr/>
        </p:nvSpPr>
        <p:spPr>
          <a:xfrm>
            <a:off x="2307605" y="2497063"/>
            <a:ext cx="1186666" cy="11032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337101" y="2386991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Patrick Hand" panose="020B0604020202020204" charset="0"/>
              </a:rPr>
              <a:t>01</a:t>
            </a:r>
            <a:endParaRPr lang="en-US" sz="8000" dirty="0">
              <a:solidFill>
                <a:srgbClr val="7030A0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87" y="205232"/>
            <a:ext cx="7995408" cy="3696912"/>
          </a:xfrm>
          <a:prstGeom prst="rect">
            <a:avLst/>
          </a:prstGeom>
        </p:spPr>
      </p:pic>
      <p:pic>
        <p:nvPicPr>
          <p:cNvPr id="16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66" y="0"/>
            <a:ext cx="725170" cy="7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84" y="2089485"/>
            <a:ext cx="4782602" cy="560100"/>
          </a:xfrm>
        </p:spPr>
        <p:txBody>
          <a:bodyPr/>
          <a:lstStyle/>
          <a:p>
            <a:r>
              <a:rPr lang="en-US" sz="9600" dirty="0"/>
              <a:t>Listen and number</a:t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6" name="Oval 5"/>
          <p:cNvSpPr/>
          <p:nvPr/>
        </p:nvSpPr>
        <p:spPr>
          <a:xfrm>
            <a:off x="5051018" y="3386793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242;p56"/>
          <p:cNvSpPr/>
          <p:nvPr/>
        </p:nvSpPr>
        <p:spPr>
          <a:xfrm>
            <a:off x="2160639" y="2571203"/>
            <a:ext cx="1347150" cy="125851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Oval 12">
            <a:hlinkClick r:id="" action="ppaction://noaction"/>
          </p:cNvPr>
          <p:cNvSpPr/>
          <p:nvPr/>
        </p:nvSpPr>
        <p:spPr>
          <a:xfrm>
            <a:off x="2268711" y="2649585"/>
            <a:ext cx="1162682" cy="1101745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5587AC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8711" y="2571203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Patrick Hand" panose="020B0604020202020204" charset="0"/>
              </a:rPr>
              <a:t>02</a:t>
            </a:r>
            <a:endParaRPr lang="en-US" sz="8000" dirty="0">
              <a:solidFill>
                <a:srgbClr val="7030A0"/>
              </a:solidFill>
              <a:latin typeface="Patrick Hand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96" y="3422717"/>
            <a:ext cx="2689819" cy="9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2887" y="88710"/>
            <a:ext cx="8468464" cy="5348145"/>
            <a:chOff x="412887" y="88710"/>
            <a:chExt cx="8468464" cy="53481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887" y="88710"/>
              <a:ext cx="8468464" cy="53481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887" y="3398505"/>
              <a:ext cx="457200" cy="2038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4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2887" y="114898"/>
            <a:ext cx="8468464" cy="5348145"/>
            <a:chOff x="412887" y="114898"/>
            <a:chExt cx="8468464" cy="53481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87" y="114898"/>
              <a:ext cx="8468464" cy="534814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887" y="3398505"/>
              <a:ext cx="457200" cy="2038350"/>
            </a:xfrm>
            <a:prstGeom prst="rect">
              <a:avLst/>
            </a:prstGeom>
          </p:spPr>
        </p:pic>
      </p:grpSp>
      <p:sp>
        <p:nvSpPr>
          <p:cNvPr id="17" name="Google Shape;871;p45"/>
          <p:cNvSpPr txBox="1">
            <a:spLocks/>
          </p:cNvSpPr>
          <p:nvPr/>
        </p:nvSpPr>
        <p:spPr>
          <a:xfrm>
            <a:off x="1550342" y="2347595"/>
            <a:ext cx="2407132" cy="622394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farmer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871;p45"/>
          <p:cNvSpPr txBox="1">
            <a:spLocks/>
          </p:cNvSpPr>
          <p:nvPr/>
        </p:nvSpPr>
        <p:spPr>
          <a:xfrm>
            <a:off x="5515376" y="2310260"/>
            <a:ext cx="2693644" cy="622394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tennis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71;p45"/>
          <p:cNvSpPr txBox="1">
            <a:spLocks/>
          </p:cNvSpPr>
          <p:nvPr/>
        </p:nvSpPr>
        <p:spPr>
          <a:xfrm>
            <a:off x="1478402" y="4787390"/>
            <a:ext cx="2807575" cy="598537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usy street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871;p45"/>
          <p:cNvSpPr txBox="1">
            <a:spLocks/>
          </p:cNvSpPr>
          <p:nvPr/>
        </p:nvSpPr>
        <p:spPr>
          <a:xfrm>
            <a:off x="5509402" y="4790387"/>
            <a:ext cx="2705592" cy="595540"/>
          </a:xfrm>
          <a:prstGeom prst="roundRect">
            <a:avLst/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Patrick Hand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10" y="4866334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3210" y="2435028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7384" y="4866334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7010" y="2467281"/>
            <a:ext cx="69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4345" y="116299"/>
            <a:ext cx="595057" cy="5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2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  <p:bldP spid="5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539" y="2101191"/>
            <a:ext cx="4782602" cy="560100"/>
          </a:xfrm>
        </p:spPr>
        <p:txBody>
          <a:bodyPr/>
          <a:lstStyle/>
          <a:p>
            <a:r>
              <a:rPr lang="en-US" sz="9600" dirty="0"/>
              <a:t>Ask and </a:t>
            </a:r>
            <a:r>
              <a:rPr lang="en-US" sz="9600" dirty="0" smtClean="0"/>
              <a:t>answer.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5287297" y="3375729"/>
            <a:ext cx="2875935" cy="575187"/>
          </a:xfrm>
          <a:prstGeom prst="rect">
            <a:avLst/>
          </a:prstGeom>
          <a:solidFill>
            <a:srgbClr val="98DAED"/>
          </a:solidFill>
          <a:ln>
            <a:solidFill>
              <a:srgbClr val="98D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36574" y="3384755"/>
            <a:ext cx="250723" cy="6120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242;p56"/>
          <p:cNvSpPr/>
          <p:nvPr/>
        </p:nvSpPr>
        <p:spPr>
          <a:xfrm>
            <a:off x="2156606" y="2571203"/>
            <a:ext cx="1347150" cy="1258510"/>
          </a:xfrm>
          <a:prstGeom prst="ellipse">
            <a:avLst/>
          </a:prstGeom>
          <a:solidFill>
            <a:srgbClr val="993300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280953" y="2661291"/>
            <a:ext cx="1150722" cy="106360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5587AC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494" y="2571203"/>
            <a:ext cx="147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Patrick Hand" panose="020B0604020202020204" charset="0"/>
              </a:rPr>
              <a:t>03</a:t>
            </a:r>
            <a:endParaRPr lang="en-US" sz="8000" dirty="0">
              <a:solidFill>
                <a:srgbClr val="7030A0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4D53F338CC8DC4CAEFC22484AE86868" ma:contentTypeVersion="12" ma:contentTypeDescription="Tạo tài liệu mới." ma:contentTypeScope="" ma:versionID="2f0ba83103ae173d1d02d03384611654">
  <xsd:schema xmlns:xsd="http://www.w3.org/2001/XMLSchema" xmlns:xs="http://www.w3.org/2001/XMLSchema" xmlns:p="http://schemas.microsoft.com/office/2006/metadata/properties" xmlns:ns2="603f0427-bff9-46b6-b375-76b9c26189ea" xmlns:ns3="f12999e1-241a-4163-9295-d4ca9545933c" targetNamespace="http://schemas.microsoft.com/office/2006/metadata/properties" ma:root="true" ma:fieldsID="6ea02a51263c844fd00e2b3a9699c4bc" ns2:_="" ns3:_="">
    <xsd:import namespace="603f0427-bff9-46b6-b375-76b9c26189ea"/>
    <xsd:import namespace="f12999e1-241a-4163-9295-d4ca95459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0427-bff9-46b6-b375-76b9c2618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999e1-241a-4163-9295-d4ca95459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494D82-4B0B-4196-B271-D7EAF16B3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f0427-bff9-46b6-b375-76b9c26189ea"/>
    <ds:schemaRef ds:uri="f12999e1-241a-4163-9295-d4ca95459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B336E-F57F-40F1-9689-359901DB4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C2A62-6B8B-49EB-9889-6DEA51EE63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388</Words>
  <Application>Microsoft Office PowerPoint</Application>
  <PresentationFormat>On-screen Show (16:9)</PresentationFormat>
  <Paragraphs>122</Paragraphs>
  <Slides>33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.VnAristote</vt:lpstr>
      <vt:lpstr>Roboto Condensed Light</vt:lpstr>
      <vt:lpstr>Patrick Hand</vt:lpstr>
      <vt:lpstr>Times New Roman</vt:lpstr>
      <vt:lpstr>Lato</vt:lpstr>
      <vt:lpstr>End of Course Jeopardy by Slidesgo</vt:lpstr>
      <vt:lpstr>PowerPoint Presentation</vt:lpstr>
      <vt:lpstr>REVIEW 3</vt:lpstr>
      <vt:lpstr>Table of contents</vt:lpstr>
      <vt:lpstr>Warm-up</vt:lpstr>
      <vt:lpstr>PowerPoint Presentation</vt:lpstr>
      <vt:lpstr>Listen and number </vt:lpstr>
      <vt:lpstr>PowerPoint Presentation</vt:lpstr>
      <vt:lpstr>PowerPoint Presentation</vt:lpstr>
      <vt:lpstr>Ask and answer.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corner</vt:lpstr>
      <vt:lpstr>REVIEW GAME</vt:lpstr>
      <vt:lpstr>1. COMPLETE THE WORD. </vt:lpstr>
      <vt:lpstr>2. UNSCRAMBLE</vt:lpstr>
      <vt:lpstr>3. WHAT DOES HE DO?</vt:lpstr>
      <vt:lpstr>4. WHERE DOES SHE WORK?</vt:lpstr>
      <vt:lpstr>1. LOOK, CHOOSE THE BEST ANSWER</vt:lpstr>
      <vt:lpstr>2. WHAT DOES HE LOOK LIKE?</vt:lpstr>
      <vt:lpstr>3. WHAT DOES YOUR FATHER LOOK LIKE?</vt:lpstr>
      <vt:lpstr>4. WHAT DOES YOUR SISTER LOOK LIKE?</vt:lpstr>
      <vt:lpstr>1. CHOOSE THE BEST ANSWER</vt:lpstr>
      <vt:lpstr>2. WHEN DO YOU CLEAN THE FLOOR?</vt:lpstr>
      <vt:lpstr>3. WHEN DO YOU DO THE HOUSEWORK?</vt:lpstr>
      <vt:lpstr>4. WHAT DO YOU DO IN THE MORNING?</vt:lpstr>
      <vt:lpstr>1. LOOK, COMPLETE THE WORD. </vt:lpstr>
      <vt:lpstr>2. LOOK. CHOOSE THE BEST ANSWER.</vt:lpstr>
      <vt:lpstr>3. WHERE DOES SHE GO ON SUNDAYS?</vt:lpstr>
      <vt:lpstr>4. WHAT DOES SHE DO ON SATURDAYS?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57</cp:revision>
  <dcterms:modified xsi:type="dcterms:W3CDTF">2024-03-20T12:37:36Z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0x01010044D53F338CC8DC4CAEFC22484AE86868</vt:lpwstr>
  </property>
</Properties>
</file>