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3"/>
  </p:notesMasterIdLst>
  <p:sldIdLst>
    <p:sldId id="317" r:id="rId3"/>
    <p:sldId id="313" r:id="rId4"/>
    <p:sldId id="316" r:id="rId5"/>
    <p:sldId id="306" r:id="rId6"/>
    <p:sldId id="307" r:id="rId7"/>
    <p:sldId id="311" r:id="rId8"/>
    <p:sldId id="312" r:id="rId9"/>
    <p:sldId id="308" r:id="rId10"/>
    <p:sldId id="309" r:id="rId11"/>
    <p:sldId id="31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97E7C-45E4-44DE-8918-8D6D5A6F5BA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6AFF0-B798-454B-9EC9-8366BB34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7845" indent="0" algn="ctr">
              <a:buNone/>
              <a:defRPr/>
            </a:lvl2pPr>
            <a:lvl3pPr marL="1076325" indent="0" algn="ctr">
              <a:buNone/>
              <a:defRPr/>
            </a:lvl3pPr>
            <a:lvl4pPr marL="1614170" indent="0" algn="ctr">
              <a:buNone/>
              <a:defRPr/>
            </a:lvl4pPr>
            <a:lvl5pPr marL="2152650" indent="0" algn="ctr">
              <a:buNone/>
              <a:defRPr/>
            </a:lvl5pPr>
            <a:lvl6pPr marL="2690495" indent="0" algn="ctr">
              <a:buNone/>
              <a:defRPr/>
            </a:lvl6pPr>
            <a:lvl7pPr marL="3228340" indent="0" algn="ctr">
              <a:buNone/>
              <a:defRPr/>
            </a:lvl7pPr>
            <a:lvl8pPr marL="3766820" indent="0" algn="ctr">
              <a:buNone/>
              <a:defRPr/>
            </a:lvl8pPr>
            <a:lvl9pPr marL="4304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84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19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0"/>
            </a:lvl1pPr>
            <a:lvl2pPr marL="537845" indent="0">
              <a:buNone/>
              <a:defRPr sz="2095"/>
            </a:lvl2pPr>
            <a:lvl3pPr marL="1076325" indent="0">
              <a:buNone/>
              <a:defRPr sz="1875"/>
            </a:lvl3pPr>
            <a:lvl4pPr marL="1614170" indent="0">
              <a:buNone/>
              <a:defRPr sz="1650"/>
            </a:lvl4pPr>
            <a:lvl5pPr marL="2152650" indent="0">
              <a:buNone/>
              <a:defRPr sz="1650"/>
            </a:lvl5pPr>
            <a:lvl6pPr marL="2690495" indent="0">
              <a:buNone/>
              <a:defRPr sz="1650"/>
            </a:lvl6pPr>
            <a:lvl7pPr marL="3228340" indent="0">
              <a:buNone/>
              <a:defRPr sz="1650"/>
            </a:lvl7pPr>
            <a:lvl8pPr marL="3766820" indent="0">
              <a:buNone/>
              <a:defRPr sz="1650"/>
            </a:lvl8pPr>
            <a:lvl9pPr marL="4304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099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5"/>
            </a:lvl1pPr>
            <a:lvl2pPr>
              <a:defRPr sz="2845"/>
            </a:lvl2pPr>
            <a:lvl3pPr>
              <a:defRPr sz="2320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5"/>
            </a:lvl1pPr>
            <a:lvl2pPr>
              <a:defRPr sz="2845"/>
            </a:lvl2pPr>
            <a:lvl3pPr>
              <a:defRPr sz="2320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86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37845" indent="0">
              <a:buNone/>
              <a:defRPr sz="2320" b="1"/>
            </a:lvl2pPr>
            <a:lvl3pPr marL="1076325" indent="0">
              <a:buNone/>
              <a:defRPr sz="2095" b="1"/>
            </a:lvl3pPr>
            <a:lvl4pPr marL="1614170" indent="0">
              <a:buNone/>
              <a:defRPr sz="1875" b="1"/>
            </a:lvl4pPr>
            <a:lvl5pPr marL="2152650" indent="0">
              <a:buNone/>
              <a:defRPr sz="1875" b="1"/>
            </a:lvl5pPr>
            <a:lvl6pPr marL="2690495" indent="0">
              <a:buNone/>
              <a:defRPr sz="1875" b="1"/>
            </a:lvl6pPr>
            <a:lvl7pPr marL="3228340" indent="0">
              <a:buNone/>
              <a:defRPr sz="1875" b="1"/>
            </a:lvl7pPr>
            <a:lvl8pPr marL="3766820" indent="0">
              <a:buNone/>
              <a:defRPr sz="1875" b="1"/>
            </a:lvl8pPr>
            <a:lvl9pPr marL="4304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5"/>
            </a:lvl1pPr>
            <a:lvl2pPr>
              <a:defRPr sz="2320"/>
            </a:lvl2pPr>
            <a:lvl3pPr>
              <a:defRPr sz="209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5" b="1"/>
            </a:lvl1pPr>
            <a:lvl2pPr marL="537845" indent="0">
              <a:buNone/>
              <a:defRPr sz="2320" b="1"/>
            </a:lvl2pPr>
            <a:lvl3pPr marL="1076325" indent="0">
              <a:buNone/>
              <a:defRPr sz="2095" b="1"/>
            </a:lvl3pPr>
            <a:lvl4pPr marL="1614170" indent="0">
              <a:buNone/>
              <a:defRPr sz="1875" b="1"/>
            </a:lvl4pPr>
            <a:lvl5pPr marL="2152650" indent="0">
              <a:buNone/>
              <a:defRPr sz="1875" b="1"/>
            </a:lvl5pPr>
            <a:lvl6pPr marL="2690495" indent="0">
              <a:buNone/>
              <a:defRPr sz="1875" b="1"/>
            </a:lvl6pPr>
            <a:lvl7pPr marL="3228340" indent="0">
              <a:buNone/>
              <a:defRPr sz="1875" b="1"/>
            </a:lvl7pPr>
            <a:lvl8pPr marL="3766820" indent="0">
              <a:buNone/>
              <a:defRPr sz="1875" b="1"/>
            </a:lvl8pPr>
            <a:lvl9pPr marL="4304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5"/>
            </a:lvl1pPr>
            <a:lvl2pPr>
              <a:defRPr sz="2320"/>
            </a:lvl2pPr>
            <a:lvl3pPr>
              <a:defRPr sz="209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7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3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18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5"/>
            </a:lvl2pPr>
            <a:lvl3pPr>
              <a:defRPr sz="2845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7845" indent="0">
              <a:buNone/>
              <a:defRPr sz="1425"/>
            </a:lvl2pPr>
            <a:lvl3pPr marL="1076325" indent="0">
              <a:buNone/>
              <a:defRPr sz="1200"/>
            </a:lvl3pPr>
            <a:lvl4pPr marL="1614170" indent="0">
              <a:buNone/>
              <a:defRPr sz="1050"/>
            </a:lvl4pPr>
            <a:lvl5pPr marL="2152650" indent="0">
              <a:buNone/>
              <a:defRPr sz="1050"/>
            </a:lvl5pPr>
            <a:lvl6pPr marL="2690495" indent="0">
              <a:buNone/>
              <a:defRPr sz="1050"/>
            </a:lvl6pPr>
            <a:lvl7pPr marL="3228340" indent="0">
              <a:buNone/>
              <a:defRPr sz="1050"/>
            </a:lvl7pPr>
            <a:lvl8pPr marL="3766820" indent="0">
              <a:buNone/>
              <a:defRPr sz="1050"/>
            </a:lvl8pPr>
            <a:lvl9pPr marL="4304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0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7845" indent="0">
              <a:buNone/>
              <a:defRPr sz="3295"/>
            </a:lvl2pPr>
            <a:lvl3pPr marL="1076325" indent="0">
              <a:buNone/>
              <a:defRPr sz="2845"/>
            </a:lvl3pPr>
            <a:lvl4pPr marL="1614170" indent="0">
              <a:buNone/>
              <a:defRPr sz="2320"/>
            </a:lvl4pPr>
            <a:lvl5pPr marL="2152650" indent="0">
              <a:buNone/>
              <a:defRPr sz="2320"/>
            </a:lvl5pPr>
            <a:lvl6pPr marL="2690495" indent="0">
              <a:buNone/>
              <a:defRPr sz="2320"/>
            </a:lvl6pPr>
            <a:lvl7pPr marL="3228340" indent="0">
              <a:buNone/>
              <a:defRPr sz="2320"/>
            </a:lvl7pPr>
            <a:lvl8pPr marL="3766820" indent="0">
              <a:buNone/>
              <a:defRPr sz="2320"/>
            </a:lvl8pPr>
            <a:lvl9pPr marL="4304665" indent="0">
              <a:buNone/>
              <a:defRPr sz="232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7845" indent="0">
              <a:buNone/>
              <a:defRPr sz="1425"/>
            </a:lvl2pPr>
            <a:lvl3pPr marL="1076325" indent="0">
              <a:buNone/>
              <a:defRPr sz="1200"/>
            </a:lvl3pPr>
            <a:lvl4pPr marL="1614170" indent="0">
              <a:buNone/>
              <a:defRPr sz="1050"/>
            </a:lvl4pPr>
            <a:lvl5pPr marL="2152650" indent="0">
              <a:buNone/>
              <a:defRPr sz="1050"/>
            </a:lvl5pPr>
            <a:lvl6pPr marL="2690495" indent="0">
              <a:buNone/>
              <a:defRPr sz="1050"/>
            </a:lvl6pPr>
            <a:lvl7pPr marL="3228340" indent="0">
              <a:buNone/>
              <a:defRPr sz="1050"/>
            </a:lvl7pPr>
            <a:lvl8pPr marL="3766820" indent="0">
              <a:buNone/>
              <a:defRPr sz="1050"/>
            </a:lvl8pPr>
            <a:lvl9pPr marL="4304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25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41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4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1650">
                <a:latin typeface="Arial" panose="020B0604020202020204" pitchFamily="34" charset="0"/>
              </a:defRPr>
            </a:lvl1pPr>
          </a:lstStyle>
          <a:p>
            <a:pPr marL="0" marR="0" lvl="0" indent="0" algn="l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1650">
                <a:latin typeface="Arial" panose="020B0604020202020204" pitchFamily="34" charset="0"/>
              </a:defRPr>
            </a:lvl1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1650"/>
            </a:lvl1pPr>
          </a:lstStyle>
          <a:p>
            <a:pPr marL="0" marR="0" lvl="0" indent="0" algn="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5pPr>
      <a:lvl6pPr marL="537845" algn="ctr" rtl="0" fontAlgn="base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6pPr>
      <a:lvl7pPr marL="1076325" algn="ctr" rtl="0" fontAlgn="base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7pPr>
      <a:lvl8pPr marL="1614170" algn="ctr" rtl="0" fontAlgn="base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8pPr>
      <a:lvl9pPr marL="2152650" algn="ctr" rtl="0" fontAlgn="base">
        <a:spcBef>
          <a:spcPct val="0"/>
        </a:spcBef>
        <a:spcAft>
          <a:spcPct val="0"/>
        </a:spcAft>
        <a:defRPr sz="517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3225" indent="-403225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4395" indent="-335280" algn="l" rtl="0" eaLnBrk="0" fontAlgn="base" hangingPunct="0">
        <a:spcBef>
          <a:spcPct val="20000"/>
        </a:spcBef>
        <a:spcAft>
          <a:spcPct val="0"/>
        </a:spcAft>
        <a:buChar char="–"/>
        <a:defRPr sz="3295">
          <a:solidFill>
            <a:schemeClr val="tx1"/>
          </a:solidFill>
          <a:latin typeface="+mn-lt"/>
        </a:defRPr>
      </a:lvl2pPr>
      <a:lvl3pPr marL="1344930" indent="-268605" algn="l" rtl="0" eaLnBrk="0" fontAlgn="base" hangingPunct="0">
        <a:spcBef>
          <a:spcPct val="20000"/>
        </a:spcBef>
        <a:spcAft>
          <a:spcPct val="0"/>
        </a:spcAft>
        <a:buChar char="•"/>
        <a:defRPr sz="2845">
          <a:solidFill>
            <a:schemeClr val="tx1"/>
          </a:solidFill>
          <a:latin typeface="+mn-lt"/>
        </a:defRPr>
      </a:lvl3pPr>
      <a:lvl4pPr marL="1882775" indent="-268605" algn="l" rtl="0" eaLnBrk="0" fontAlgn="base" hangingPunct="0">
        <a:spcBef>
          <a:spcPct val="20000"/>
        </a:spcBef>
        <a:spcAft>
          <a:spcPct val="0"/>
        </a:spcAft>
        <a:buChar char="–"/>
        <a:defRPr sz="2320">
          <a:solidFill>
            <a:schemeClr val="tx1"/>
          </a:solidFill>
          <a:latin typeface="+mn-lt"/>
        </a:defRPr>
      </a:lvl4pPr>
      <a:lvl5pPr marL="2420620" indent="-268605" algn="l" rtl="0" eaLnBrk="0" fontAlgn="base" hangingPunct="0">
        <a:spcBef>
          <a:spcPct val="20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5pPr>
      <a:lvl6pPr marL="2959735" indent="-269240" algn="l" rtl="0" fontAlgn="base">
        <a:spcBef>
          <a:spcPct val="20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6pPr>
      <a:lvl7pPr marL="3497580" indent="-269240" algn="l" rtl="0" fontAlgn="base">
        <a:spcBef>
          <a:spcPct val="20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7pPr>
      <a:lvl8pPr marL="4036060" indent="-269240" algn="l" rtl="0" fontAlgn="base">
        <a:spcBef>
          <a:spcPct val="20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8pPr>
      <a:lvl9pPr marL="4573905" indent="-269240" algn="l" rtl="0" fontAlgn="base">
        <a:spcBef>
          <a:spcPct val="20000"/>
        </a:spcBef>
        <a:spcAft>
          <a:spcPct val="0"/>
        </a:spcAft>
        <a:buChar char="»"/>
        <a:defRPr sz="232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3784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61417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69049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22834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766820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304665" algn="l" defTabSz="1076325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137713" y="448159"/>
            <a:ext cx="8025578" cy="9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PHÒNG GIÁO DỤC ĐÀO TẠO ĐẠI LỘC</a:t>
            </a:r>
          </a:p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TRƯỜNG </a:t>
            </a:r>
            <a:r>
              <a:rPr kumimoji="0" lang="en-US" sz="262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TH &amp; THCS ĐẠI TÂN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941342" y="3428594"/>
            <a:ext cx="10406380" cy="113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Môn</a:t>
            </a:r>
            <a:r>
              <a:rPr kumimoji="0" lang="en-US" sz="299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299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Toán</a:t>
            </a:r>
            <a:endParaRPr kumimoji="0" lang="en-US" sz="2995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Mai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Thị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Thành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An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959161"/>
            <a:ext cx="8592457" cy="118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VỀ DỰ GIỜ THĂM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LỚP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2B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902680" y="1305974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55" y="4081780"/>
            <a:ext cx="2554605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7813" y="249758"/>
            <a:ext cx="8089167" cy="1326902"/>
            <a:chOff x="1064658" y="1372076"/>
            <a:chExt cx="8089167" cy="1326902"/>
          </a:xfrm>
        </p:grpSpPr>
        <p:sp>
          <p:nvSpPr>
            <p:cNvPr id="3" name="TextBox 2"/>
            <p:cNvSpPr txBox="1"/>
            <p:nvPr/>
          </p:nvSpPr>
          <p:spPr>
            <a:xfrm>
              <a:off x="1487395" y="1744871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064658" y="1372076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27677" y="0"/>
            <a:ext cx="1764323" cy="940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50" t="6184" r="22506" b="32032"/>
          <a:stretch/>
        </p:blipFill>
        <p:spPr>
          <a:xfrm>
            <a:off x="-307732" y="-211015"/>
            <a:ext cx="3751383" cy="3033346"/>
          </a:xfrm>
          <a:prstGeom prst="clou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030" y="10285"/>
            <a:ext cx="3587261" cy="459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+ 3 = 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+ 10 =?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+ 9 = 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+ 6 = 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+ 32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7809763" y="1768076"/>
            <a:ext cx="45593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+ 11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+ 26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+ 70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+ 9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+ 17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3788" y="225408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627" y="1103133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1043" y="2145871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3788" y="3023322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497" y="3946605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4794" y="1955529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78063" y="2877245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78063" y="3755435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3343" y="4608660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60738" y="5532238"/>
            <a:ext cx="71217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39616" y="223582"/>
            <a:ext cx="2888738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TRONG PHẠM VI 1000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1892" y="2129251"/>
            <a:ext cx="8308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59: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CÔNG (KHÔNG NHỚ) TRONG PHẠM VI 1000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3154930" y="1433645"/>
            <a:ext cx="6365845" cy="223274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899952" y="3526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329645" y="218798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01930" y="218798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373" y="5785151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852" y="3844790"/>
            <a:ext cx="10075984" cy="180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n-US" sz="35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5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264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312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5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47128"/>
              </p:ext>
            </p:extLst>
          </p:nvPr>
        </p:nvGraphicFramePr>
        <p:xfrm>
          <a:off x="601744" y="221738"/>
          <a:ext cx="4997202" cy="6061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734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665734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665734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426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1283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086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  <a:tr h="22336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134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348656" y="763407"/>
            <a:ext cx="664160" cy="532315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341952" y="1394308"/>
            <a:ext cx="683599" cy="53616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348656" y="2090070"/>
            <a:ext cx="668566" cy="559786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342767" y="2732798"/>
            <a:ext cx="682784" cy="61121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340680" y="3416662"/>
            <a:ext cx="684871" cy="586741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50327" y="898270"/>
            <a:ext cx="851817" cy="638756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45567" y="904767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2737" y="2312872"/>
            <a:ext cx="81856" cy="661265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799093" y="2734428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0004797" y="706028"/>
            <a:ext cx="132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= ?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3294 0.474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2370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0388 0.494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2472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1523 0.286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77556E-17 L -0.05651 0.493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2469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5937 0.540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01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1445 0.2969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3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1498 0.305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52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1393 0.321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038" y="536330"/>
            <a:ext cx="9346223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635869" y="1859769"/>
            <a:ext cx="422031" cy="698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9038" y="2708031"/>
            <a:ext cx="9346223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cộng hai số đơn vị, hai số chục và hai số trăm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3" y="509954"/>
            <a:ext cx="6840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815 + 60 = 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50" y="2101362"/>
            <a:ext cx="1895095" cy="22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6429" y="257093"/>
            <a:ext cx="1905000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46429" y="257093"/>
            <a:ext cx="1905000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0801" y="247949"/>
            <a:ext cx="2685634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440</Words>
  <Application>Microsoft Office PowerPoint</Application>
  <PresentationFormat>Widescreen</PresentationFormat>
  <Paragraphs>113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UTM Cookies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</cp:lastModifiedBy>
  <cp:revision>138</cp:revision>
  <dcterms:created xsi:type="dcterms:W3CDTF">2021-06-02T01:34:28Z</dcterms:created>
  <dcterms:modified xsi:type="dcterms:W3CDTF">2024-03-04T09:00:45Z</dcterms:modified>
</cp:coreProperties>
</file>