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7" r:id="rId3"/>
    <p:sldMasterId id="2147483760" r:id="rId4"/>
    <p:sldMasterId id="2147483772" r:id="rId5"/>
  </p:sldMasterIdLst>
  <p:notesMasterIdLst>
    <p:notesMasterId r:id="rId30"/>
  </p:notesMasterIdLst>
  <p:sldIdLst>
    <p:sldId id="437" r:id="rId6"/>
    <p:sldId id="438" r:id="rId7"/>
    <p:sldId id="439" r:id="rId8"/>
    <p:sldId id="454" r:id="rId9"/>
    <p:sldId id="467" r:id="rId10"/>
    <p:sldId id="405" r:id="rId11"/>
    <p:sldId id="468" r:id="rId12"/>
    <p:sldId id="406" r:id="rId13"/>
    <p:sldId id="469" r:id="rId14"/>
    <p:sldId id="470" r:id="rId15"/>
    <p:sldId id="471" r:id="rId16"/>
    <p:sldId id="350" r:id="rId17"/>
    <p:sldId id="319" r:id="rId18"/>
    <p:sldId id="434" r:id="rId19"/>
    <p:sldId id="431" r:id="rId20"/>
    <p:sldId id="473" r:id="rId21"/>
    <p:sldId id="474" r:id="rId22"/>
    <p:sldId id="414" r:id="rId23"/>
    <p:sldId id="422" r:id="rId24"/>
    <p:sldId id="416" r:id="rId25"/>
    <p:sldId id="417" r:id="rId26"/>
    <p:sldId id="418" r:id="rId27"/>
    <p:sldId id="475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7" autoAdjust="0"/>
    <p:restoredTop sz="92141" autoAdjust="0"/>
  </p:normalViewPr>
  <p:slideViewPr>
    <p:cSldViewPr snapToGrid="0">
      <p:cViewPr>
        <p:scale>
          <a:sx n="50" d="100"/>
          <a:sy n="50" d="100"/>
        </p:scale>
        <p:origin x="-1522" y="-59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0220-C2EE-4E39-9D3D-4ECA73697EB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1970-A556-4E05-A4AE-41D337F6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7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1970-A556-4E05-A4AE-41D337F6EB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7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2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6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4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72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131-F781-4AF9-AD54-2FC80614A8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0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6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1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9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4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9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1970-A556-4E05-A4AE-41D337F6EB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5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66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9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9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0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9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4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482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55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58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99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69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88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24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7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DABAE-6ED1-4470-BED8-4E85F157B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54150"/>
      </p:ext>
    </p:extLst>
  </p:cSld>
  <p:clrMapOvr>
    <a:masterClrMapping/>
  </p:clrMapOvr>
  <p:transition spd="med" advClick="0" advTm="1000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45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07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02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024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70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94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54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1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4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869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2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023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16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68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1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376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3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71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65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21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3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7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4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7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E4CCA-7E50-4B59-8505-6C031B6FBA1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39624-E41C-45DC-8CA5-6611328BD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2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7AD85-FCD5-4948-8C86-6106F1D05BC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9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1C773-6C50-47CB-B854-40F0C6CE83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C3A12-48ED-4AB8-9E17-214843E3FA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394"/>
          <a:stretch/>
        </p:blipFill>
        <p:spPr>
          <a:xfrm>
            <a:off x="94354" y="76203"/>
            <a:ext cx="11956342" cy="20116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82757" y="3187567"/>
            <a:ext cx="8722518" cy="1447618"/>
            <a:chOff x="9590210" y="966823"/>
            <a:chExt cx="5422018" cy="695802"/>
          </a:xfrm>
        </p:grpSpPr>
        <p:sp>
          <p:nvSpPr>
            <p:cNvPr id="1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590210" y="971722"/>
              <a:ext cx="5195199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0"/>
            <p:cNvSpPr/>
            <p:nvPr/>
          </p:nvSpPr>
          <p:spPr>
            <a:xfrm>
              <a:off x="9834900" y="1041206"/>
              <a:ext cx="4705817" cy="48893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20"/>
          <p:cNvSpPr/>
          <p:nvPr/>
        </p:nvSpPr>
        <p:spPr>
          <a:xfrm rot="356518">
            <a:off x="853892" y="3749960"/>
            <a:ext cx="1767362" cy="1141290"/>
          </a:xfrm>
          <a:custGeom>
            <a:avLst/>
            <a:gdLst>
              <a:gd name="connsiteX0" fmla="*/ 0 w 1558758"/>
              <a:gd name="connsiteY0" fmla="*/ 0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0 h 990600"/>
              <a:gd name="connsiteX0" fmla="*/ 0 w 1558758"/>
              <a:gd name="connsiteY0" fmla="*/ 83128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83128 h 990600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11342 w 1570100"/>
              <a:gd name="connsiteY0" fmla="*/ 0 h 1018309"/>
              <a:gd name="connsiteX1" fmla="*/ 1570100 w 1570100"/>
              <a:gd name="connsiteY1" fmla="*/ 27709 h 1018309"/>
              <a:gd name="connsiteX2" fmla="*/ 1570100 w 1570100"/>
              <a:gd name="connsiteY2" fmla="*/ 1018309 h 1018309"/>
              <a:gd name="connsiteX3" fmla="*/ 11342 w 1570100"/>
              <a:gd name="connsiteY3" fmla="*/ 1018309 h 1018309"/>
              <a:gd name="connsiteX4" fmla="*/ 593652 w 1570100"/>
              <a:gd name="connsiteY4" fmla="*/ 464420 h 1018309"/>
              <a:gd name="connsiteX5" fmla="*/ 11342 w 1570100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100" h="1018309">
                <a:moveTo>
                  <a:pt x="11342" y="0"/>
                </a:moveTo>
                <a:lnTo>
                  <a:pt x="1570100" y="27709"/>
                </a:lnTo>
                <a:lnTo>
                  <a:pt x="1570100" y="1018309"/>
                </a:lnTo>
                <a:lnTo>
                  <a:pt x="11342" y="1018309"/>
                </a:lnTo>
                <a:cubicBezTo>
                  <a:pt x="-95981" y="930612"/>
                  <a:pt x="593652" y="634138"/>
                  <a:pt x="593652" y="464420"/>
                </a:cubicBezTo>
                <a:cubicBezTo>
                  <a:pt x="593652" y="294702"/>
                  <a:pt x="-95981" y="77403"/>
                  <a:pt x="11342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309287">
            <a:off x="946485" y="3788751"/>
            <a:ext cx="1342773" cy="1007075"/>
          </a:xfrm>
          <a:custGeom>
            <a:avLst/>
            <a:gdLst>
              <a:gd name="connsiteX0" fmla="*/ 0 w 1558758"/>
              <a:gd name="connsiteY0" fmla="*/ 0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0 h 990600"/>
              <a:gd name="connsiteX0" fmla="*/ 0 w 1558758"/>
              <a:gd name="connsiteY0" fmla="*/ 83128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83128 h 990600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10971 w 1569729"/>
              <a:gd name="connsiteY0" fmla="*/ 0 h 1018309"/>
              <a:gd name="connsiteX1" fmla="*/ 1569729 w 1569729"/>
              <a:gd name="connsiteY1" fmla="*/ 27709 h 1018309"/>
              <a:gd name="connsiteX2" fmla="*/ 1569729 w 1569729"/>
              <a:gd name="connsiteY2" fmla="*/ 1018309 h 1018309"/>
              <a:gd name="connsiteX3" fmla="*/ 10971 w 1569729"/>
              <a:gd name="connsiteY3" fmla="*/ 1018309 h 1018309"/>
              <a:gd name="connsiteX4" fmla="*/ 589653 w 1569729"/>
              <a:gd name="connsiteY4" fmla="*/ 463118 h 1018309"/>
              <a:gd name="connsiteX5" fmla="*/ 10971 w 1569729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729" h="1018309">
                <a:moveTo>
                  <a:pt x="10971" y="0"/>
                </a:moveTo>
                <a:lnTo>
                  <a:pt x="1569729" y="27709"/>
                </a:lnTo>
                <a:lnTo>
                  <a:pt x="1569729" y="1018309"/>
                </a:lnTo>
                <a:lnTo>
                  <a:pt x="10971" y="1018309"/>
                </a:lnTo>
                <a:cubicBezTo>
                  <a:pt x="-94058" y="929131"/>
                  <a:pt x="589653" y="632836"/>
                  <a:pt x="589653" y="463118"/>
                </a:cubicBezTo>
                <a:cubicBezTo>
                  <a:pt x="589653" y="293400"/>
                  <a:pt x="-94058" y="75922"/>
                  <a:pt x="1097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8129" y="3366764"/>
            <a:ext cx="7850012" cy="769393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43376" y="3024922"/>
            <a:ext cx="1565318" cy="1322726"/>
            <a:chOff x="1212828" y="1077394"/>
            <a:chExt cx="992332" cy="1009145"/>
          </a:xfrm>
          <a:solidFill>
            <a:srgbClr val="7030A0"/>
          </a:solidFill>
        </p:grpSpPr>
        <p:sp>
          <p:nvSpPr>
            <p:cNvPr id="24" name="Oval 23"/>
            <p:cNvSpPr/>
            <p:nvPr/>
          </p:nvSpPr>
          <p:spPr>
            <a:xfrm>
              <a:off x="1212828" y="1094207"/>
              <a:ext cx="992332" cy="9923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51794" y="1077394"/>
              <a:ext cx="914400" cy="9364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54867" y="3018357"/>
            <a:ext cx="1115056" cy="135416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87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3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4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5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6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08" y="1508942"/>
            <a:ext cx="39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hoûi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668" y="2797589"/>
            <a:ext cx="117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chôi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coâng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vieân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598" y="3878691"/>
            <a:ext cx="11838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Nam: “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Caùc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caän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thaän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keûo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laic,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caùc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kìa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côø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to.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050" y="5931823"/>
            <a:ext cx="1190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lôøi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Nam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höôùng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taám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bieån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chæ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93895" y="2241124"/>
            <a:ext cx="757757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chôi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ôû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ñaâu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93895" y="3342013"/>
            <a:ext cx="1006410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theá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9096" y="5430727"/>
            <a:ext cx="7780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lôøi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, Nam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laøm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5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1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3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4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232" y="1578913"/>
            <a:ext cx="99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vôû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hoûi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muïc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3: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8668" y="2797589"/>
            <a:ext cx="117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chôi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coâng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vieân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598" y="3878691"/>
            <a:ext cx="11838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Nam: “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Caùc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caän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thaän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keûo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laic,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caùc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naøy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kìa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treân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coù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côø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raát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to.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050" y="5931823"/>
            <a:ext cx="1190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lôøi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Nam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höôùng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taám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bieån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chæ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ñöôøng</a:t>
            </a:r>
            <a:r>
              <a:rPr lang="en-US" sz="3200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93895" y="2241124"/>
            <a:ext cx="757757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chôi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ôû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ñaâu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93895" y="3342013"/>
            <a:ext cx="1006410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b.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vaøo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coång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,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Nam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theá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naøo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9096" y="5430727"/>
            <a:ext cx="7780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Nhôù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lôøi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boá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daën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, Nam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ñaõ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laøm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VNI-Avo" pitchFamily="2" charset="0"/>
                <a:ea typeface="HP001" pitchFamily="34" charset="0"/>
                <a:cs typeface="Times New Roman" pitchFamily="18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945863" y="3357197"/>
            <a:ext cx="7607587" cy="61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82184" y="2799548"/>
            <a:ext cx="6771526" cy="21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3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4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5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9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6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9" descr="Froc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30" name="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0770" y="1721604"/>
            <a:ext cx="6467470" cy="58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3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4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232" y="1578913"/>
            <a:ext cx="99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vôû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hoûi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muïc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3: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07128" y="2729708"/>
            <a:ext cx="9060872" cy="2726212"/>
            <a:chOff x="155314" y="3016169"/>
            <a:chExt cx="8798159" cy="263496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03526" y="3600160"/>
              <a:ext cx="8649947" cy="721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250" b="1" dirty="0">
                  <a:solidFill>
                    <a:schemeClr val="tx2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Bố </a:t>
              </a:r>
              <a:r>
                <a:rPr lang="en-US" sz="4250" b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cho</a:t>
              </a:r>
              <a:r>
                <a:rPr lang="en-US" sz="425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Nam </a:t>
              </a:r>
              <a:r>
                <a:rPr lang="en-US" sz="4250" b="1" dirty="0" err="1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và</a:t>
              </a:r>
              <a:r>
                <a:rPr lang="en-US" sz="425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em</a:t>
              </a:r>
              <a:r>
                <a:rPr lang="en-US" sz="425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 err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đi</a:t>
              </a:r>
              <a:r>
                <a:rPr lang="en-US" sz="425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 err="1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chơi</a:t>
              </a:r>
              <a:r>
                <a:rPr lang="en-US" sz="425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425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ở công 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607128" y="4111592"/>
            <a:ext cx="502396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viên</a:t>
            </a:r>
            <a:endParaRPr lang="en-US" sz="43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Bang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40615" r="25132" b="34904"/>
          <a:stretch/>
        </p:blipFill>
        <p:spPr bwMode="auto">
          <a:xfrm>
            <a:off x="1074821" y="4844078"/>
            <a:ext cx="8053138" cy="16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225" y="1714645"/>
            <a:ext cx="1163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5.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Choïn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töø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ngöõ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ñeå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hoaøn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thieän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vôû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Google Shape;412;p14"/>
          <p:cNvSpPr/>
          <p:nvPr/>
        </p:nvSpPr>
        <p:spPr>
          <a:xfrm>
            <a:off x="1762805" y="2995120"/>
            <a:ext cx="9379113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" name="Google Shape;414;p14"/>
          <p:cNvSpPr/>
          <p:nvPr/>
        </p:nvSpPr>
        <p:spPr>
          <a:xfrm>
            <a:off x="8429513" y="3082202"/>
            <a:ext cx="18866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maûi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meâ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" name="Google Shape;415;p14"/>
          <p:cNvSpPr/>
          <p:nvPr/>
        </p:nvSpPr>
        <p:spPr>
          <a:xfrm>
            <a:off x="1238250" y="4139249"/>
            <a:ext cx="108124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Uyeân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khoâng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                    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bò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laïc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" name="Google Shape;414;p14"/>
          <p:cNvSpPr/>
          <p:nvPr/>
        </p:nvSpPr>
        <p:spPr>
          <a:xfrm>
            <a:off x="5301784" y="3094414"/>
            <a:ext cx="24127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hoaûng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Arial Rounded"/>
                <a:cs typeface="Arial Rounded"/>
                <a:sym typeface="Arial Rounded"/>
              </a:rPr>
              <a:t>hoát</a:t>
            </a:r>
            <a:endParaRPr lang="vi-VN" sz="3200" dirty="0">
              <a:solidFill>
                <a:prstClr val="black"/>
              </a:solidFill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7068" y="3939173"/>
            <a:ext cx="2494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 2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15" name="Google Shape;414;p14"/>
          <p:cNvSpPr/>
          <p:nvPr/>
        </p:nvSpPr>
        <p:spPr>
          <a:xfrm>
            <a:off x="2764241" y="3114736"/>
            <a:ext cx="18672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ngöôøi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laï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" name="Google Shape;414;p14"/>
          <p:cNvSpPr/>
          <p:nvPr/>
        </p:nvSpPr>
        <p:spPr>
          <a:xfrm>
            <a:off x="3947068" y="4139249"/>
            <a:ext cx="28809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hoaûng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 Rounded"/>
                <a:cs typeface="Arial Rounded"/>
                <a:sym typeface="Arial Rounded"/>
              </a:rPr>
              <a:t>hoát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7591" y="5066794"/>
            <a:ext cx="74998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Uyên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hoảng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hốt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khi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bị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HP001 5 hàng" pitchFamily="34" charset="0"/>
              </a:rPr>
              <a:t>lạc</a:t>
            </a:r>
            <a:r>
              <a:rPr lang="en-US" sz="3500" b="1" dirty="0" smtClean="0">
                <a:solidFill>
                  <a:srgbClr val="FFFF0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1015 0.01204 L -0.01875 0.03241 L -0.02825 0.07106 L -0.07083 0.12731 L -0.11002 0.15139 L -0.11002 0.15463 " pathEditMode="relative" rAng="0" ptsTypes="AAAAAAA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8" grpId="1"/>
      <p:bldP spid="28" grpId="2"/>
      <p:bldP spid="22" grpId="0"/>
      <p:bldP spid="22" grpId="1"/>
      <p:bldP spid="15" grpId="0"/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77" y="11053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3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23" y="121960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4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30" y="1086253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5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4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26" y="22860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6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1248">
            <a:off x="863560" y="618483"/>
            <a:ext cx="972369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9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2" y="0"/>
            <a:ext cx="782988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26108" y="65318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225" y="1516525"/>
            <a:ext cx="1163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6.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saùt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duøng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töø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ngöõ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noùi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Neáu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khoâng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laïc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seõ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laøm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0" y="2789530"/>
            <a:ext cx="4062997" cy="394761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9947" b="4172"/>
          <a:stretch/>
        </p:blipFill>
        <p:spPr bwMode="auto">
          <a:xfrm>
            <a:off x="8005559" y="2789530"/>
            <a:ext cx="3976892" cy="397050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08729" y="3206697"/>
            <a:ext cx="1959680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 điện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0312" y="5645097"/>
            <a:ext cx="3316515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nhân viên bảo vệ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8107" y="4544009"/>
            <a:ext cx="2740922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lạ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0237" r="20017" b="16270"/>
          <a:stretch/>
        </p:blipFill>
        <p:spPr bwMode="auto">
          <a:xfrm>
            <a:off x="94354" y="76203"/>
            <a:ext cx="11956342" cy="570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924" y="5780869"/>
            <a:ext cx="7949679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a)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ấy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07" y="6275892"/>
            <a:ext cx="7968096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b)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gặp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225" y="1505095"/>
            <a:ext cx="1163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7.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15894" y="3857479"/>
            <a:ext cx="8724900" cy="2990850"/>
            <a:chOff x="252315" y="1637959"/>
            <a:chExt cx="8724900" cy="29908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8"/>
            <a:stretch/>
          </p:blipFill>
          <p:spPr bwMode="auto">
            <a:xfrm>
              <a:off x="252315" y="3725534"/>
              <a:ext cx="8724900" cy="9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15" y="1637959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234311" y="4348111"/>
            <a:ext cx="78922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Nam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bị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lạc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khi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chơi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sz="3500" b="1" dirty="0" smtClean="0">
                <a:solidFill>
                  <a:srgbClr val="7030A0"/>
                </a:solidFill>
                <a:latin typeface="HP001 4 hàng" pitchFamily="34" charset="0"/>
              </a:rPr>
              <a:t>công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viên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3500" b="1" dirty="0" err="1" smtClean="0">
                <a:solidFill>
                  <a:srgbClr val="7030A0"/>
                </a:solidFill>
                <a:latin typeface="HP001 4 hàng" pitchFamily="34" charset="0"/>
              </a:rPr>
              <a:t>Nhớ</a:t>
            </a:r>
            <a:r>
              <a:rPr lang="en-US" sz="35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666" y="5048231"/>
            <a:ext cx="83323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smtClean="0">
                <a:solidFill>
                  <a:srgbClr val="7030A0"/>
                </a:solidFill>
                <a:latin typeface="HP001 4 hàng" pitchFamily="34" charset="0"/>
              </a:rPr>
              <a:t>lời dặn, Nam tìm đến điểm hẹn, gặp lại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2966" y="574267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smtClean="0">
                <a:solidFill>
                  <a:srgbClr val="7030A0"/>
                </a:solidFill>
                <a:latin typeface="HP001 4 hàng" pitchFamily="34" charset="0"/>
              </a:rPr>
              <a:t>bố và em.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51050" y="2096826"/>
            <a:ext cx="8873836" cy="1760653"/>
            <a:chOff x="744680" y="1657350"/>
            <a:chExt cx="7809345" cy="2705100"/>
          </a:xfrm>
        </p:grpSpPr>
        <p:sp>
          <p:nvSpPr>
            <p:cNvPr id="26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15894" y="2065053"/>
            <a:ext cx="8443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Nam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laïc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coâng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vieân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Nhôù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lôøi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daën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ñeán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ñieåm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heïn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gaëp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laïi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boá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505084" y="2691375"/>
            <a:ext cx="1368446" cy="11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66642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8.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hoaëc ngoaøi baøi ñoïc Neáu khoâng may bò laïc</a:t>
            </a:r>
            <a:r>
              <a:rPr lang="vi-VN" sz="3600" dirty="0" smtClean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töø ngöõ coù tieáng chöùa vaàn im, ieâm, ep, eâp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014" y="3089105"/>
            <a:ext cx="161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00B05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im: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2646" y="3087000"/>
            <a:ext cx="36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chim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4449" y="3045412"/>
            <a:ext cx="323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noProof="0" dirty="0" smtClean="0">
                <a:solidFill>
                  <a:srgbClr val="00B05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quaû tim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12285" y="3045412"/>
            <a:ext cx="34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traùi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sim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0514" y="4069014"/>
            <a:ext cx="1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ieâm: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76449" y="4066909"/>
            <a:ext cx="342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tieâm phoøng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4369" y="4065095"/>
            <a:ext cx="30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xieâm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58560" y="4065096"/>
            <a:ext cx="27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que dieâm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0514" y="5046818"/>
            <a:ext cx="116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ep: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2646" y="5044713"/>
            <a:ext cx="274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teùp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0650" y="5043522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keïp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toùc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11999" y="5043522"/>
            <a:ext cx="31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ñoâi deùp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0513" y="5963549"/>
            <a:ext cx="1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eâp: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32644" y="5961444"/>
            <a:ext cx="299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saép xeáp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85990" y="5935429"/>
            <a:ext cx="305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 </a:t>
            </a:r>
            <a:r>
              <a:rPr lang="vi-VN" sz="3600" b="1" noProof="0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beáp löûa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4841" y="5961443"/>
            <a:ext cx="27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gaïo neáp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5" grpId="0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21108" y="990600"/>
            <a:ext cx="11262519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các thầy cô và các em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defRPr/>
            </a:pP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2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9615158" y="176680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6127" y="225046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505494" y="26756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48485" y="31432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62421" y="405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59852" y="448147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9919957" y="44814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928166" y="495263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722062" y="49365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938756" y="538161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457494" y="582663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19268" y="589080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70742" y="631360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36782" y="4923628"/>
            <a:ext cx="1152525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017962" y="5342021"/>
            <a:ext cx="1711215" cy="9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041290" y="5351920"/>
            <a:ext cx="583973" cy="3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9615158" y="176680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6127" y="225046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505494" y="26756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48485" y="31432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62421" y="405624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59852" y="448147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9919957" y="44814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928166" y="495263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722062" y="49365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938756" y="538161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457494" y="582663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19268" y="589080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70742" y="631360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635" t="1707" r="17773" b="89364"/>
          <a:stretch/>
        </p:blipFill>
        <p:spPr>
          <a:xfrm>
            <a:off x="1764632" y="3096126"/>
            <a:ext cx="8582525" cy="503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558293" y="31694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301964" y="316949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347157" y="316949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031409" y="316949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5548485" y="31432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70742" y="631360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86543" y="2538433"/>
            <a:ext cx="3713217" cy="5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Ñoâng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nhö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hoäi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86543" y="3318745"/>
            <a:ext cx="3713217" cy="5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Maûi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meâ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86543" y="4099057"/>
            <a:ext cx="3713217" cy="5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Ngoaûnh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laïi</a:t>
            </a:r>
            <a:r>
              <a:rPr lang="en-US" sz="3000" dirty="0" smtClean="0">
                <a:solidFill>
                  <a:prstClr val="black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790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81950" y="528091"/>
            <a:ext cx="437176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Moân: Tieáng Vieät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1943" y="1026682"/>
            <a:ext cx="1089636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Baøi: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Neáu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khoâng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may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bò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laïc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265256"/>
            <a:ext cx="1582978" cy="666469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70840" y="57152"/>
            <a:ext cx="7916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Thöù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hai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ngµy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th¸ng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03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naêm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2432" b="8916"/>
          <a:stretch/>
        </p:blipFill>
        <p:spPr>
          <a:xfrm>
            <a:off x="337492" y="1766806"/>
            <a:ext cx="11353800" cy="500410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5548485" y="31432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70742" y="631360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00"/>
  <p:tag name="ISPRING_SLIDE_ID_2" val="{9A8440C3-9BC9-4F5C-9871-BFC6FFECE74E}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915</Words>
  <Application>Microsoft Office PowerPoint</Application>
  <PresentationFormat>Custom</PresentationFormat>
  <Paragraphs>154</Paragraphs>
  <Slides>24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2_Office Theme</vt:lpstr>
      <vt:lpstr>3_Office Theme</vt:lpstr>
      <vt:lpstr>1_Default Design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2222</cp:revision>
  <dcterms:created xsi:type="dcterms:W3CDTF">2021-01-08T15:14:22Z</dcterms:created>
  <dcterms:modified xsi:type="dcterms:W3CDTF">2024-03-10T07:37:57Z</dcterms:modified>
</cp:coreProperties>
</file>