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84" r:id="rId6"/>
    <p:sldId id="285" r:id="rId7"/>
    <p:sldId id="286" r:id="rId8"/>
    <p:sldId id="287" r:id="rId9"/>
    <p:sldId id="256" r:id="rId10"/>
    <p:sldId id="288" r:id="rId11"/>
    <p:sldId id="257" r:id="rId12"/>
    <p:sldId id="258" r:id="rId13"/>
    <p:sldId id="259" r:id="rId14"/>
    <p:sldId id="290" r:id="rId15"/>
    <p:sldId id="272" r:id="rId16"/>
    <p:sldId id="264" r:id="rId17"/>
    <p:sldId id="260" r:id="rId18"/>
    <p:sldId id="289" r:id="rId19"/>
    <p:sldId id="261" r:id="rId20"/>
    <p:sldId id="265" r:id="rId21"/>
    <p:sldId id="262" r:id="rId22"/>
    <p:sldId id="263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626" y="3429000"/>
            <a:ext cx="5785834" cy="10849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367790" y="2028825"/>
            <a:ext cx="137223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11</a:t>
            </a:r>
          </a:p>
          <a:p>
            <a:r>
              <a:rPr lang="en-US" sz="4400"/>
              <a:t>  8</a:t>
            </a:r>
          </a:p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 ─</a:t>
            </a:r>
          </a:p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978910" y="2197100"/>
            <a:ext cx="137223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71</a:t>
            </a:r>
          </a:p>
          <a:p>
            <a:r>
              <a:rPr lang="en-US" sz="4400"/>
              <a:t>  5</a:t>
            </a:r>
          </a:p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 ─</a:t>
            </a:r>
          </a:p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814185" y="2230755"/>
            <a:ext cx="137223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94</a:t>
            </a:r>
          </a:p>
          <a:p>
            <a:r>
              <a:rPr lang="en-US" sz="4400"/>
              <a:t>  4</a:t>
            </a:r>
          </a:p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 ─</a:t>
            </a:r>
          </a:p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198245" y="2599055"/>
            <a:ext cx="349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775710" y="2710815"/>
            <a:ext cx="349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677660" y="2834005"/>
            <a:ext cx="349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604867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283968" y="3501008"/>
            <a:ext cx="86409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2132856"/>
            <a:ext cx="86409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83968" y="4725144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424936" cy="28083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00392" y="994032"/>
            <a:ext cx="89959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44408" y="119675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28700"/>
            <a:ext cx="9144000" cy="48006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29694" y="3219271"/>
              <a:ext cx="1584325" cy="1044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2</a:t>
              </a:r>
            </a:p>
          </p:txBody>
        </p:sp>
      </p:grp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1261311" cy="64470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8892480" cy="39604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03848" y="4365104"/>
            <a:ext cx="504056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46240" y="4365104"/>
            <a:ext cx="557808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848" y="4914025"/>
            <a:ext cx="504056" cy="38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46240" y="4914025"/>
            <a:ext cx="5578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3848" y="5589240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42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46240" y="5589240"/>
            <a:ext cx="5578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641"/>
            <a:ext cx="9144000" cy="46577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2" y="404664"/>
            <a:ext cx="8651246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" y="476672"/>
            <a:ext cx="9138766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35696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1581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9593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3204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1216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92280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143000" y="1107973"/>
            <a:ext cx="3505200" cy="1893764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466092" y="467595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27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7" y="336012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7211" y="469049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27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338642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130633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1306331"/>
            <a:ext cx="1851660" cy="185166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81097" y="2054854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632" y="153847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49177" y="3738293"/>
            <a:ext cx="4645660" cy="3911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466092" y="467595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7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Đà điểu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7" y="336012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7285" y="4690586"/>
            <a:ext cx="2909411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7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hươu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338642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130633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130633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133586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143002" y="1107973"/>
            <a:ext cx="3338650" cy="1636565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nào thấp hơn?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8884" y="996315"/>
            <a:ext cx="2731294" cy="2356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9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9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50456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49177" y="3738293"/>
            <a:ext cx="4645660" cy="3911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937412" y="4683074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7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thỏ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5032" y="337812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472992" y="4682189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7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nhím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09069" y="3356351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130633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130633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133586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143002" y="1107973"/>
            <a:ext cx="3338650" cy="1636565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nào cao hơn?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9360" y="1306354"/>
            <a:ext cx="3014663" cy="2071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5" cy="626469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124744"/>
            <a:ext cx="8041350" cy="26191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28700"/>
            <a:ext cx="9144000" cy="48006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29694" y="3219271"/>
              <a:ext cx="1584325" cy="1044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</a:t>
              </a:r>
            </a:p>
          </p:txBody>
        </p:sp>
      </p:grp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419688" cy="971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8" y="3212976"/>
            <a:ext cx="3991399" cy="28161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05514"/>
            <a:ext cx="3343742" cy="32484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419688" cy="971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3888432" cy="333029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68634"/>
            <a:ext cx="3744416" cy="3558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560840" cy="33143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54856"/>
            <a:ext cx="7398037" cy="1600423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506470" y="3181985"/>
            <a:ext cx="85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27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377815" y="3181985"/>
            <a:ext cx="85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67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271385" y="3181985"/>
            <a:ext cx="85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87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On-screen Show (4:3)</PresentationFormat>
  <Paragraphs>48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.VnTime</vt:lpstr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thang_tc01@yahoo.com</cp:lastModifiedBy>
  <cp:revision>6</cp:revision>
  <dcterms:created xsi:type="dcterms:W3CDTF">2020-08-22T04:11:00Z</dcterms:created>
  <dcterms:modified xsi:type="dcterms:W3CDTF">2023-03-06T10:15:11Z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