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81" r:id="rId3"/>
    <p:sldMasterId id="2147483869" r:id="rId4"/>
    <p:sldMasterId id="2147483888" r:id="rId5"/>
    <p:sldMasterId id="2147483913" r:id="rId6"/>
    <p:sldMasterId id="2147483932" r:id="rId7"/>
    <p:sldMasterId id="2147483944" r:id="rId8"/>
  </p:sldMasterIdLst>
  <p:notesMasterIdLst>
    <p:notesMasterId r:id="rId24"/>
  </p:notesMasterIdLst>
  <p:sldIdLst>
    <p:sldId id="351" r:id="rId9"/>
    <p:sldId id="364" r:id="rId10"/>
    <p:sldId id="369" r:id="rId11"/>
    <p:sldId id="370" r:id="rId12"/>
    <p:sldId id="371" r:id="rId13"/>
    <p:sldId id="373" r:id="rId14"/>
    <p:sldId id="372" r:id="rId15"/>
    <p:sldId id="365" r:id="rId16"/>
    <p:sldId id="366" r:id="rId17"/>
    <p:sldId id="367" r:id="rId18"/>
    <p:sldId id="368" r:id="rId19"/>
    <p:sldId id="268" r:id="rId20"/>
    <p:sldId id="359" r:id="rId21"/>
    <p:sldId id="374" r:id="rId22"/>
    <p:sldId id="280" r:id="rId23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93" d="100"/>
          <a:sy n="93" d="100"/>
        </p:scale>
        <p:origin x="642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5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A147B-99C4-425F-BB24-D70FC3E19A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5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766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87975"/>
      </p:ext>
    </p:extLst>
  </p:cSld>
  <p:clrMapOvr>
    <a:masterClrMapping/>
  </p:clrMapOvr>
  <p:transition spd="med" advClick="0" advTm="0">
    <p:push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93909"/>
      </p:ext>
    </p:extLst>
  </p:cSld>
  <p:clrMapOvr>
    <a:masterClrMapping/>
  </p:clrMapOvr>
  <p:transition spd="med" advClick="0" advTm="0"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71567"/>
      </p:ext>
    </p:extLst>
  </p:cSld>
  <p:clrMapOvr>
    <a:masterClrMapping/>
  </p:clrMapOvr>
  <p:transition spd="med" advClick="0" advTm="0"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85648"/>
      </p:ext>
    </p:extLst>
  </p:cSld>
  <p:clrMapOvr>
    <a:masterClrMapping/>
  </p:clrMapOvr>
  <p:transition spd="med" advClick="0" advTm="0">
    <p:push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527192"/>
      </p:ext>
    </p:extLst>
  </p:cSld>
  <p:clrMapOvr>
    <a:masterClrMapping/>
  </p:clrMapOvr>
  <p:transition spd="med" advClick="0" advTm="0">
    <p:push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16699"/>
      </p:ext>
    </p:extLst>
  </p:cSld>
  <p:clrMapOvr>
    <a:masterClrMapping/>
  </p:clrMapOvr>
  <p:transition spd="med" advClick="0" advTm="0">
    <p:push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06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568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50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97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9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6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9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9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3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7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3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8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89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8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8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204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8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03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95057"/>
      </p:ext>
    </p:extLst>
  </p:cSld>
  <p:clrMapOvr>
    <a:masterClrMapping/>
  </p:clrMapOvr>
  <p:transition spd="med" advClick="0" advTm="0">
    <p:push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74074"/>
      </p:ext>
    </p:extLst>
  </p:cSld>
  <p:clrMapOvr>
    <a:masterClrMapping/>
  </p:clrMapOvr>
  <p:transition spd="med" advClick="0" advTm="0">
    <p:push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22307"/>
      </p:ext>
    </p:extLst>
  </p:cSld>
  <p:clrMapOvr>
    <a:masterClrMapping/>
  </p:clrMapOvr>
  <p:transition spd="med" advClick="0" advTm="0">
    <p:push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02318"/>
      </p:ext>
    </p:extLst>
  </p:cSld>
  <p:clrMapOvr>
    <a:masterClrMapping/>
  </p:clrMapOvr>
  <p:transition spd="med" advClick="0" advTm="0">
    <p:push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57382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3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8D091-6DC5-409E-B12C-CE976C70648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F1D5-012B-493C-A816-C5807439B2A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slide" Target="slide7.xml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11.svg"/><Relationship Id="rId2" Type="http://schemas.openxmlformats.org/officeDocument/2006/relationships/image" Target="../media/image41.png"/><Relationship Id="rId16" Type="http://schemas.openxmlformats.org/officeDocument/2006/relationships/image" Target="../media/image49.tm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8.tmp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4.png"/><Relationship Id="rId14" Type="http://schemas.openxmlformats.org/officeDocument/2006/relationships/image" Target="../media/image4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17" name="Hình Bầu dục 16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10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4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139272" y="291427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20" y="1141892"/>
            <a:ext cx="4699322" cy="3786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338087" y="1855581"/>
            <a:ext cx="3217762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sản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phẩm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3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7" y="962319"/>
            <a:ext cx="7722737" cy="39668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0" y="1064871"/>
            <a:ext cx="6875361" cy="3951308"/>
          </a:xfrm>
          <a:prstGeom prst="rect">
            <a:avLst/>
          </a:prstGeom>
        </p:spPr>
      </p:pic>
      <p:sp>
        <p:nvSpPr>
          <p:cNvPr id="7" name="文本框 10248"/>
          <p:cNvSpPr txBox="1"/>
          <p:nvPr/>
        </p:nvSpPr>
        <p:spPr>
          <a:xfrm>
            <a:off x="2118168" y="211976"/>
            <a:ext cx="4953964" cy="66579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Xưởng</a:t>
            </a:r>
            <a:r>
              <a:rPr lang="en-US" altLang="zh-CN" sz="4000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sáng</a:t>
            </a:r>
            <a:r>
              <a:rPr lang="en-US" altLang="zh-CN" sz="4000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tạo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'Make in Vietnam' biết làm toán, đọc th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741" y="184673"/>
            <a:ext cx="813435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85488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5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63536"/>
            <a:ext cx="9144000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7" y="2326168"/>
            <a:ext cx="3111075" cy="2333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82" y="1763066"/>
            <a:ext cx="1826400" cy="182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73" y="3132136"/>
            <a:ext cx="2234850" cy="2011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31" y="2275235"/>
            <a:ext cx="3021750" cy="302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98" y="2019491"/>
            <a:ext cx="859500" cy="1010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37" y="280669"/>
            <a:ext cx="2445512" cy="1834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37" y="-1269278"/>
            <a:ext cx="2567100" cy="3099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87" y="-385875"/>
            <a:ext cx="2271750" cy="2271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5" y="-89986"/>
            <a:ext cx="2121600" cy="2121600"/>
          </a:xfrm>
          <a:prstGeom prst="rect">
            <a:avLst/>
          </a:prstGeom>
        </p:spPr>
      </p:pic>
      <p:sp>
        <p:nvSpPr>
          <p:cNvPr id="18" name="任意多边形 70">
            <a:extLst>
              <a:ext uri="{FF2B5EF4-FFF2-40B4-BE49-F238E27FC236}">
                <a16:creationId xmlns:a16="http://schemas.microsoft.com/office/drawing/2014/main" xmlns="" id="{F5814427-19AC-4496-860A-28C57A834931}"/>
              </a:ext>
            </a:extLst>
          </p:cNvPr>
          <p:cNvSpPr/>
          <p:nvPr/>
        </p:nvSpPr>
        <p:spPr>
          <a:xfrm>
            <a:off x="2029743" y="979866"/>
            <a:ext cx="5435953" cy="2334994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zh-CN" sz="4500" b="1" dirty="0">
                <a:solidFill>
                  <a:srgbClr val="FF0000"/>
                </a:solidFill>
                <a:latin typeface="Forte" panose="03060902040502070203" pitchFamily="66" charset="0"/>
                <a:ea typeface="华文新魏" panose="02010800040101010101" pitchFamily="2" charset="-122"/>
              </a:rPr>
              <a:t>GAME CHỌN QUÀ</a:t>
            </a:r>
            <a:endParaRPr lang="zh-CN" altLang="en-US" sz="4500" b="1" dirty="0">
              <a:solidFill>
                <a:srgbClr val="FF0000"/>
              </a:solidFill>
              <a:latin typeface="Forte" panose="03060902040502070203" pitchFamily="66" charset="0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74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95062E-6 L -4.1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" y="1556570"/>
            <a:ext cx="2914650" cy="262318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78932"/>
            <a:ext cx="5334000" cy="4000500"/>
          </a:xfrm>
          <a:prstGeom prst="rect">
            <a:avLst/>
          </a:prstGeom>
        </p:spPr>
      </p:pic>
      <p:sp>
        <p:nvSpPr>
          <p:cNvPr id="24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566723" y="2246179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mút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5775273" y="2423160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" descr="Star Cartoon Images, Stock Photos &amp;amp; Vectors | Shutterstock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r="63248" b="24686"/>
          <a:stretch/>
        </p:blipFill>
        <p:spPr bwMode="auto">
          <a:xfrm>
            <a:off x="7643659" y="-118067"/>
            <a:ext cx="1110506" cy="8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000EC508-FE8E-42A6-ACC3-3998FFEC3E77}"/>
              </a:ext>
            </a:extLst>
          </p:cNvPr>
          <p:cNvSpPr/>
          <p:nvPr/>
        </p:nvSpPr>
        <p:spPr>
          <a:xfrm>
            <a:off x="7643659" y="4179756"/>
            <a:ext cx="1110506" cy="499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10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29" y="1200093"/>
            <a:ext cx="2547070" cy="2547070"/>
          </a:xfrm>
          <a:prstGeom prst="rect">
            <a:avLst/>
          </a:prstGeom>
        </p:spPr>
      </p:pic>
      <p:sp>
        <p:nvSpPr>
          <p:cNvPr id="11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3812345" y="2872127"/>
            <a:ext cx="1338055" cy="138211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1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1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16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145894" y="737476"/>
            <a:ext cx="638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robot?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02B25-57A9-44C8-A66C-9F007C33A8F0}"/>
              </a:ext>
            </a:extLst>
          </p:cNvPr>
          <p:cNvSpPr txBox="1"/>
          <p:nvPr/>
        </p:nvSpPr>
        <p:spPr>
          <a:xfrm>
            <a:off x="2609850" y="2313331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  <a:p>
            <a:pPr defTabSz="685800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3451B3-6AA3-40C6-9113-E49AF2A3C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94" y="3467493"/>
            <a:ext cx="1854394" cy="1668955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xmlns="" id="{39FE6BAE-1302-486B-B0B1-03B3C51ED5E7}"/>
              </a:ext>
            </a:extLst>
          </p:cNvPr>
          <p:cNvSpPr/>
          <p:nvPr/>
        </p:nvSpPr>
        <p:spPr>
          <a:xfrm>
            <a:off x="2656150" y="2925479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65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145894" y="737476"/>
            <a:ext cx="638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robot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02B25-57A9-44C8-A66C-9F007C33A8F0}"/>
              </a:ext>
            </a:extLst>
          </p:cNvPr>
          <p:cNvSpPr txBox="1"/>
          <p:nvPr/>
        </p:nvSpPr>
        <p:spPr>
          <a:xfrm>
            <a:off x="2609850" y="2313331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xmlns="" id="{39FE6BAE-1302-486B-B0B1-03B3C51ED5E7}"/>
              </a:ext>
            </a:extLst>
          </p:cNvPr>
          <p:cNvSpPr/>
          <p:nvPr/>
        </p:nvSpPr>
        <p:spPr>
          <a:xfrm>
            <a:off x="2656150" y="2925479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3" y="3019105"/>
            <a:ext cx="1934922" cy="19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363" y="263536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7113996" y="2498746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228404" y="503670"/>
            <a:ext cx="656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6C6100A-FA54-408C-B62C-C8D573975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" y="3270362"/>
            <a:ext cx="1751316" cy="1398029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782909" y="1661053"/>
            <a:ext cx="6566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685800">
              <a:lnSpc>
                <a:spcPct val="150000"/>
              </a:lnSpc>
              <a:buAutoNum type="alphaUcPeriod"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9FE6BAE-1302-486B-B0B1-03B3C51ED5E7}"/>
              </a:ext>
            </a:extLst>
          </p:cNvPr>
          <p:cNvSpPr/>
          <p:nvPr/>
        </p:nvSpPr>
        <p:spPr>
          <a:xfrm>
            <a:off x="1782909" y="3423698"/>
            <a:ext cx="441161" cy="507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00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ngày 18 </a:t>
            </a:r>
            <a:r>
              <a:rPr kumimoji="0" lang="en-US" sz="3300" b="1" i="0" u="none" strike="noStrike" kern="1200" cap="none" spc="-10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3300" b="1" i="0" u="none" strike="noStrike" kern="1200" cap="none" spc="-10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300" b="1" i="0" u="none" strike="noStrike" kern="1200" cap="none" spc="-1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43220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robot(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42" y="2280479"/>
            <a:ext cx="1619513" cy="2696448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88" y="2421418"/>
            <a:ext cx="1566792" cy="2555509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7" y="2421418"/>
            <a:ext cx="1639471" cy="26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xmlns="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1F5685-8E1D-468C-BA04-32A479A18E3A}"/>
              </a:ext>
            </a:extLst>
          </p:cNvPr>
          <p:cNvSpPr txBox="1"/>
          <p:nvPr/>
        </p:nvSpPr>
        <p:spPr>
          <a:xfrm rot="21360500">
            <a:off x="2904062" y="2166649"/>
            <a:ext cx="5252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Lắp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ghép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được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mô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hình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robot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theo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hướng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dẫn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等线" panose="020B0604020202020204"/>
                <a:cs typeface="Times New Roman" pitchFamily="18" charset="0"/>
              </a:rPr>
              <a:t>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等线" panose="020B0604020202020204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6167</TotalTime>
  <Words>171</Words>
  <Application>Microsoft Office PowerPoint</Application>
  <PresentationFormat>On-screen Show (16:9)</PresentationFormat>
  <Paragraphs>35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Forte</vt:lpstr>
      <vt:lpstr>方正姚体</vt:lpstr>
      <vt:lpstr>Open Sans</vt:lpstr>
      <vt:lpstr>Segoe Print</vt:lpstr>
      <vt:lpstr>华文新魏</vt:lpstr>
      <vt:lpstr>Tahoma</vt:lpstr>
      <vt:lpstr>Times New Roman</vt:lpstr>
      <vt:lpstr>Trebuchet MS</vt:lpstr>
      <vt:lpstr>Wingdings 3</vt:lpstr>
      <vt:lpstr>等线</vt:lpstr>
      <vt:lpstr>等线 Light</vt:lpstr>
      <vt:lpstr>Office 主题​​</vt:lpstr>
      <vt:lpstr>Custom Design</vt:lpstr>
      <vt:lpstr>2_Office Theme</vt:lpstr>
      <vt:lpstr>平面</vt:lpstr>
      <vt:lpstr>7_Office 主题​​</vt:lpstr>
      <vt:lpstr>1_平面</vt:lpstr>
      <vt:lpstr>1_Office 主题​​</vt:lpstr>
      <vt:lpstr>2_平面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373</cp:revision>
  <dcterms:created xsi:type="dcterms:W3CDTF">2017-06-11T12:45:34Z</dcterms:created>
  <dcterms:modified xsi:type="dcterms:W3CDTF">2024-03-25T01:08:53Z</dcterms:modified>
</cp:coreProperties>
</file>