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6" d="100"/>
          <a:sy n="106" d="100"/>
        </p:scale>
        <p:origin x="912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xmlns="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xmlns="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xmlns="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11074B-DA60-494C-8DFA-23D9AF6A4E31}"/>
              </a:ext>
            </a:extLst>
          </p:cNvPr>
          <p:cNvSpPr/>
          <p:nvPr/>
        </p:nvSpPr>
        <p:spPr>
          <a:xfrm>
            <a:off x="359334" y="391887"/>
            <a:ext cx="11625401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D14775A-4B8C-4330-A7F4-6E0BA4D42497}"/>
              </a:ext>
            </a:extLst>
          </p:cNvPr>
          <p:cNvSpPr/>
          <p:nvPr/>
        </p:nvSpPr>
        <p:spPr>
          <a:xfrm>
            <a:off x="7591425" y="3209925"/>
            <a:ext cx="1409700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 </a:t>
            </a:r>
            <a:r>
              <a:rPr lang="en-US" sz="3000" b="1" dirty="0" smtClean="0">
                <a:solidFill>
                  <a:srgbClr val="FF0000"/>
                </a:solidFill>
              </a:rPr>
              <a:t>7465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44118" y="4762500"/>
            <a:ext cx="115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50602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xmlns="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xmlns="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xmlns="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xmlns="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xmlns="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xmlns="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xmlns="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xmlns="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xmlns="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xmlns="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xmlns="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xmlns="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xmlns="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xmlns="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xmlns="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xmlns="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xmlns="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xmlns="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xmlns="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bốn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xmlns="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xmlns="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0"/>
            <a:ext cx="11350752" cy="4118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xmlns="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667</Words>
  <Application>Microsoft Office PowerPoint</Application>
  <PresentationFormat>Custom</PresentationFormat>
  <Paragraphs>137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2022-11-25T07:31:46Z</dcterms:created>
  <dcterms:modified xsi:type="dcterms:W3CDTF">2024-03-11T01:34:01Z</dcterms:modified>
</cp:coreProperties>
</file>