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TH&amp;THCS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Tân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Môn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chuyên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Mận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" y="491401"/>
            <a:ext cx="1219146" cy="105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tham</a:t>
            </a:r>
            <a:r>
              <a:rPr lang="en-US" sz="2400" b="1" dirty="0"/>
              <a:t> </a:t>
            </a:r>
            <a:r>
              <a:rPr lang="en-US" sz="2400" b="1" dirty="0" err="1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31" y="1153490"/>
            <a:ext cx="6828808" cy="40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654960"/>
            <a:ext cx="4444592" cy="33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030" y="1755548"/>
            <a:ext cx="3592112" cy="49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16" y="-3674"/>
            <a:ext cx="5719451" cy="6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37" y="1347997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143" y="3232091"/>
            <a:ext cx="5282143" cy="14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47847" y="6116914"/>
            <a:ext cx="6065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454" y="661046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3798164"/>
            <a:ext cx="3127914" cy="2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505" y="1478338"/>
            <a:ext cx="3854623" cy="4582827"/>
          </a:xfrm>
          <a:prstGeom prst="rect">
            <a:avLst/>
          </a:prstGeom>
        </p:spPr>
      </p:pic>
      <p:pic>
        <p:nvPicPr>
          <p:cNvPr id="9" name="Picture 8" descr="z3141340323066_c476c2d5d4c625633a81a317db4beff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1965" y="1567952"/>
            <a:ext cx="3132245" cy="21949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0342" y="6178731"/>
            <a:ext cx="727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0037" y="5633470"/>
            <a:ext cx="6777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3" y="573035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09" y="1142469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53" y="1142469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05416"/>
              </p:ext>
            </p:extLst>
          </p:nvPr>
        </p:nvGraphicFramePr>
        <p:xfrm>
          <a:off x="1027755" y="4556619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bức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itchFamily="18" charset="0"/>
                          <a:cs typeface="Times New Roman" pitchFamily="18" charset="0"/>
                        </a:rPr>
                        <a:t>Màu sắc nào được sử dụng trong các sản phẩm?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 sẽ dùng hình ảnh gì để thể hiện về chủ đề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Thầy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vi-V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r>
                        <a:rPr lang="vi-VN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46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52" y="4017320"/>
            <a:ext cx="4048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20" y="534050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5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51" y="1236777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78" y="5681226"/>
            <a:ext cx="5081509" cy="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7237"/>
              </p:ext>
            </p:extLst>
          </p:nvPr>
        </p:nvGraphicFramePr>
        <p:xfrm>
          <a:off x="1563796" y="2266491"/>
          <a:ext cx="636159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/>
                        <a:t>Câu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hỏi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thảo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gợi</a:t>
                      </a:r>
                      <a:r>
                        <a:rPr lang="en-US" baseline="0" dirty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dùng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thức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thực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SPMT </a:t>
                      </a:r>
                      <a:r>
                        <a:rPr lang="en-US" sz="2000" baseline="0" dirty="0" err="1"/>
                        <a:t>về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chủ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i="1" baseline="0" dirty="0" err="1"/>
                        <a:t>Thầy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cô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của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em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bằng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và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sử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dụng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đậm</a:t>
                      </a:r>
                      <a:r>
                        <a:rPr lang="en-US" sz="2000" baseline="0" dirty="0"/>
                        <a:t>,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nhạt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không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chân</a:t>
                      </a:r>
                      <a:r>
                        <a:rPr lang="en-US" sz="2000" baseline="0" dirty="0"/>
                        <a:t> dung hay </a:t>
                      </a:r>
                      <a:r>
                        <a:rPr lang="en-US" sz="2000" baseline="0" dirty="0" err="1"/>
                        <a:t>hoạt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động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thường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ngày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của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thầy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cô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393311"/>
            <a:ext cx="6015302" cy="4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9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0" y="1182703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0" y="1127203"/>
            <a:ext cx="8164479" cy="36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1311</TotalTime>
  <Words>193</Words>
  <Application>Microsoft Office PowerPoint</Application>
  <PresentationFormat>On-screen Show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166</cp:revision>
  <dcterms:created xsi:type="dcterms:W3CDTF">2021-01-29T04:19:07Z</dcterms:created>
  <dcterms:modified xsi:type="dcterms:W3CDTF">2024-03-11T08:26:03Z</dcterms:modified>
</cp:coreProperties>
</file>