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26"/>
  </p:notesMasterIdLst>
  <p:sldIdLst>
    <p:sldId id="256" r:id="rId2"/>
    <p:sldId id="302" r:id="rId3"/>
    <p:sldId id="259" r:id="rId4"/>
    <p:sldId id="360" r:id="rId5"/>
    <p:sldId id="415" r:id="rId6"/>
    <p:sldId id="260" r:id="rId7"/>
    <p:sldId id="303" r:id="rId8"/>
    <p:sldId id="264" r:id="rId9"/>
    <p:sldId id="338" r:id="rId10"/>
    <p:sldId id="382" r:id="rId11"/>
    <p:sldId id="416" r:id="rId12"/>
    <p:sldId id="269" r:id="rId13"/>
    <p:sldId id="270" r:id="rId14"/>
    <p:sldId id="384" r:id="rId15"/>
    <p:sldId id="417" r:id="rId16"/>
    <p:sldId id="418" r:id="rId17"/>
    <p:sldId id="387" r:id="rId18"/>
    <p:sldId id="265" r:id="rId19"/>
    <p:sldId id="410" r:id="rId20"/>
    <p:sldId id="397" r:id="rId21"/>
    <p:sldId id="411" r:id="rId22"/>
    <p:sldId id="420" r:id="rId23"/>
    <p:sldId id="400" r:id="rId24"/>
    <p:sldId id="371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0FE"/>
    <a:srgbClr val="EE297E"/>
    <a:srgbClr val="FF40FF"/>
    <a:srgbClr val="54FF00"/>
    <a:srgbClr val="EF5288"/>
    <a:srgbClr val="EECAF2"/>
    <a:srgbClr val="EF578A"/>
    <a:srgbClr val="B597EA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85023"/>
  </p:normalViewPr>
  <p:slideViewPr>
    <p:cSldViewPr snapToGrid="0" snapToObjects="1">
      <p:cViewPr varScale="1">
        <p:scale>
          <a:sx n="57" d="100"/>
          <a:sy n="57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537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Unit 6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Lesson </a:t>
            </a:r>
            <a:r>
              <a:rPr lang="en-US" sz="1800" b="0" baseline="0">
                <a:solidFill>
                  <a:schemeClr val="bg1"/>
                </a:solidFill>
              </a:rPr>
              <a:t> 2.1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40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04.mp3" descr="CD2-TRACK 04.mp3">
            <a:hlinkClick r:id="" action="ppaction://media"/>
            <a:extLst>
              <a:ext uri="{FF2B5EF4-FFF2-40B4-BE49-F238E27FC236}">
                <a16:creationId xmlns:a16="http://schemas.microsoft.com/office/drawing/2014/main" id="{EF3FE0C3-4549-88C5-4E47-15FE2744B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0412" y="300156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5692849" y="6542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334464" y="5475921"/>
            <a:ext cx="13997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e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F8990-AD25-F2D0-FBC6-8F8ABC67E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530"/>
            <a:ext cx="4668928" cy="634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D1B59-9329-F0F5-3BC9-644E1133A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11" y="1386868"/>
            <a:ext cx="5227189" cy="3857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A0397-9372-A205-F2FC-64942CC84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995" y="1218923"/>
            <a:ext cx="5215226" cy="3871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EF9DA6-8E60-AC26-9E79-91EE092C1A2D}"/>
              </a:ext>
            </a:extLst>
          </p:cNvPr>
          <p:cNvSpPr txBox="1"/>
          <p:nvPr/>
        </p:nvSpPr>
        <p:spPr>
          <a:xfrm>
            <a:off x="8704142" y="5434309"/>
            <a:ext cx="128112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f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05.mp3" descr="CD2-TRACK 05.mp3">
            <a:hlinkClick r:id="" action="ppaction://media"/>
            <a:extLst>
              <a:ext uri="{FF2B5EF4-FFF2-40B4-BE49-F238E27FC236}">
                <a16:creationId xmlns:a16="http://schemas.microsoft.com/office/drawing/2014/main" id="{E1E902A9-E07E-C05A-0DB1-D88706791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2311" y="31581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99124" y="5293430"/>
            <a:ext cx="141417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E, e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5692849" y="6542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2914987" y="5476685"/>
            <a:ext cx="139012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e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49E7A-2BBE-46B0-93E0-868566AC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4416"/>
            <a:ext cx="4626591" cy="655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6826E8-F873-CEFA-E717-54815289E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15" t="18654" r="9177" b="39903"/>
          <a:stretch/>
        </p:blipFill>
        <p:spPr>
          <a:xfrm>
            <a:off x="207282" y="1207216"/>
            <a:ext cx="5491468" cy="4050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394665-319A-EFCB-D17F-548960925175}"/>
              </a:ext>
            </a:extLst>
          </p:cNvPr>
          <p:cNvSpPr txBox="1"/>
          <p:nvPr/>
        </p:nvSpPr>
        <p:spPr>
          <a:xfrm>
            <a:off x="8108103" y="5230463"/>
            <a:ext cx="116891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dirty="0">
                <a:solidFill>
                  <a:srgbClr val="0070C0"/>
                </a:solidFill>
              </a:rPr>
              <a:t>F, f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D22A0-4D59-396B-13CD-042A12884F4F}"/>
              </a:ext>
            </a:extLst>
          </p:cNvPr>
          <p:cNvSpPr txBox="1"/>
          <p:nvPr/>
        </p:nvSpPr>
        <p:spPr>
          <a:xfrm>
            <a:off x="10099920" y="5353573"/>
            <a:ext cx="128112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f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0101CB-DCBB-CADD-C7B3-8C91296F9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14" t="9384" r="9729" b="51767"/>
          <a:stretch/>
        </p:blipFill>
        <p:spPr>
          <a:xfrm>
            <a:off x="6493250" y="1481147"/>
            <a:ext cx="5491468" cy="35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1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6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7ABFAE-CB8D-692B-0E88-0ED220D0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39" y="1322609"/>
            <a:ext cx="4417705" cy="50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20960-F2D7-C3B1-47E6-8555A8FD8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9" b="4860"/>
          <a:stretch/>
        </p:blipFill>
        <p:spPr>
          <a:xfrm>
            <a:off x="3707641" y="1372760"/>
            <a:ext cx="4776717" cy="48906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3126DE-5362-568F-2991-B67CD8442C83}"/>
              </a:ext>
            </a:extLst>
          </p:cNvPr>
          <p:cNvSpPr/>
          <p:nvPr/>
        </p:nvSpPr>
        <p:spPr>
          <a:xfrm>
            <a:off x="6264082" y="4244454"/>
            <a:ext cx="1583380" cy="139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8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06BC1-88AD-4612-E04E-2EDAC6BA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81"/>
            <a:ext cx="3903260" cy="74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5637-D5DC-3547-B20C-5182BDE1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89" y="438186"/>
            <a:ext cx="934574" cy="93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A1051-B9C1-4B17-A43F-5F6265E0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3" b="4299"/>
          <a:stretch/>
        </p:blipFill>
        <p:spPr>
          <a:xfrm>
            <a:off x="3562065" y="1385373"/>
            <a:ext cx="5036025" cy="49583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75DD5F0-8289-9425-FE40-080EEAD346C3}"/>
              </a:ext>
            </a:extLst>
          </p:cNvPr>
          <p:cNvSpPr/>
          <p:nvPr/>
        </p:nvSpPr>
        <p:spPr>
          <a:xfrm>
            <a:off x="6496094" y="4189862"/>
            <a:ext cx="1583380" cy="139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34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A92AA-6CAA-0355-1ABE-DB2A3D2E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507"/>
            <a:ext cx="6692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7F9F9F-D883-80A6-7FEE-C19AF6928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" y="1797049"/>
            <a:ext cx="12161937" cy="35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067B5-315A-9A84-33E3-D65CF812C9A7}"/>
              </a:ext>
            </a:extLst>
          </p:cNvPr>
          <p:cNvSpPr/>
          <p:nvPr/>
        </p:nvSpPr>
        <p:spPr>
          <a:xfrm>
            <a:off x="3570512" y="4222929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295096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the /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  <a:cs typeface="Arial Narrow" panose="020B0604020202020204" pitchFamily="34" charset="0"/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/ and /f/ sounds and pronounce them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elephant, food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e</a:t>
            </a:r>
            <a:r>
              <a:rPr lang="en-US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f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phant.mp3" descr="elephant.mp3">
            <a:hlinkClick r:id="" action="ppaction://media"/>
            <a:extLst>
              <a:ext uri="{FF2B5EF4-FFF2-40B4-BE49-F238E27FC236}">
                <a16:creationId xmlns:a16="http://schemas.microsoft.com/office/drawing/2014/main" id="{A89199B9-015A-2CEE-4480-E23217538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760" y="91313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1200" y="33147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food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i="1" dirty="0"/>
              <a:t>father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  <a:solidFill>
            <a:srgbClr val="54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i="1" dirty="0"/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f.mp3" descr="sound f.mp3">
            <a:hlinkClick r:id="" action="ppaction://media"/>
            <a:extLst>
              <a:ext uri="{FF2B5EF4-FFF2-40B4-BE49-F238E27FC236}">
                <a16:creationId xmlns:a16="http://schemas.microsoft.com/office/drawing/2014/main" id="{21AFF396-52F6-9A2F-F5E8-82F19F5DF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520" y="13335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7700" y="32639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/</a:t>
            </a:r>
            <a:r>
              <a:rPr lang="en-VN" sz="6600" b="1" i="1" dirty="0"/>
              <a:t>g</a:t>
            </a:r>
            <a:r>
              <a:rPr lang="en-VN" sz="66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  <a:solidFill>
            <a:srgbClr val="EE2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e 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200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</a:t>
            </a:r>
            <a:r>
              <a:rPr lang="en-VN" sz="6600" b="1" dirty="0"/>
              <a:t>f</a:t>
            </a:r>
            <a:r>
              <a:rPr lang="en-VN" sz="6600" b="1" i="1" dirty="0"/>
              <a:t> 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ound e.mp3" descr="sound e.mp3">
            <a:hlinkClick r:id="" action="ppaction://media"/>
            <a:extLst>
              <a:ext uri="{FF2B5EF4-FFF2-40B4-BE49-F238E27FC236}">
                <a16:creationId xmlns:a16="http://schemas.microsoft.com/office/drawing/2014/main" id="{D988D70E-830C-1311-BB70-18EDA891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040" y="1092151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1220" y="347931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/</a:t>
            </a:r>
            <a:r>
              <a:rPr lang="en-VN" sz="6600" b="1" i="1" dirty="0"/>
              <a:t>g</a:t>
            </a:r>
            <a:r>
              <a:rPr lang="en-VN" sz="66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9062720" y="3108960"/>
            <a:ext cx="3129280" cy="1198880"/>
          </a:xfrm>
          <a:prstGeom prst="roundRect">
            <a:avLst/>
          </a:prstGeom>
          <a:solidFill>
            <a:srgbClr val="EE2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 </a:t>
            </a:r>
            <a:r>
              <a:rPr lang="en-VN" sz="6600" b="1" dirty="0"/>
              <a:t>f </a:t>
            </a:r>
            <a:r>
              <a:rPr lang="en-VN" sz="6600" b="1" i="1" dirty="0"/>
              <a:t>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5100320" y="3108960"/>
            <a:ext cx="3129280" cy="1198880"/>
          </a:xfrm>
          <a:prstGeom prst="roundRect">
            <a:avLst/>
          </a:prstGeom>
          <a:solidFill>
            <a:srgbClr val="200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i="1" dirty="0"/>
              <a:t>/e/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ther.mp3" descr="father.mp3">
            <a:hlinkClick r:id="" action="ppaction://media"/>
            <a:extLst>
              <a:ext uri="{FF2B5EF4-FFF2-40B4-BE49-F238E27FC236}">
                <a16:creationId xmlns:a16="http://schemas.microsoft.com/office/drawing/2014/main" id="{E4CEEA05-4E33-61A9-1C59-6EFE13C8D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240" y="12877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6420" y="543560"/>
            <a:ext cx="2301240" cy="23012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i="1" dirty="0"/>
              <a:t>food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i="1" dirty="0"/>
              <a:t>elephant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87C131D4-0E08-6879-415B-F2DC416DA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78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5829327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220BE-9D6E-5290-C6D7-EA2525FF1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7" y="2944505"/>
            <a:ext cx="12209277" cy="9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04433" y="3568312"/>
            <a:ext cx="2578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/,</a:t>
            </a:r>
          </a:p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6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en-VN" sz="7200" dirty="0">
              <a:solidFill>
                <a:schemeClr val="bg1"/>
              </a:solidFill>
            </a:endParaRPr>
          </a:p>
          <a:p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2219</TotalTime>
  <Words>146</Words>
  <Application>Microsoft Office PowerPoint</Application>
  <PresentationFormat>Widescreen</PresentationFormat>
  <Paragraphs>41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Arial</vt:lpstr>
      <vt:lpstr>Arial Narrow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205</cp:revision>
  <dcterms:created xsi:type="dcterms:W3CDTF">2019-07-02T02:13:33Z</dcterms:created>
  <dcterms:modified xsi:type="dcterms:W3CDTF">2024-02-23T08:23:03Z</dcterms:modified>
</cp:coreProperties>
</file>