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3"/>
  </p:notesMasterIdLst>
  <p:sldIdLst>
    <p:sldId id="256" r:id="rId2"/>
    <p:sldId id="302" r:id="rId3"/>
    <p:sldId id="259" r:id="rId4"/>
    <p:sldId id="393" r:id="rId5"/>
    <p:sldId id="384" r:id="rId6"/>
    <p:sldId id="260" r:id="rId7"/>
    <p:sldId id="261" r:id="rId8"/>
    <p:sldId id="264" r:id="rId9"/>
    <p:sldId id="303" r:id="rId10"/>
    <p:sldId id="269" r:id="rId11"/>
    <p:sldId id="270" r:id="rId12"/>
    <p:sldId id="304" r:id="rId13"/>
    <p:sldId id="390" r:id="rId14"/>
    <p:sldId id="391" r:id="rId15"/>
    <p:sldId id="381" r:id="rId16"/>
    <p:sldId id="306" r:id="rId17"/>
    <p:sldId id="272" r:id="rId18"/>
    <p:sldId id="313" r:id="rId19"/>
    <p:sldId id="314" r:id="rId20"/>
    <p:sldId id="386" r:id="rId21"/>
    <p:sldId id="307" r:id="rId22"/>
    <p:sldId id="396" r:id="rId23"/>
    <p:sldId id="265" r:id="rId24"/>
    <p:sldId id="359" r:id="rId25"/>
    <p:sldId id="368" r:id="rId26"/>
    <p:sldId id="394" r:id="rId27"/>
    <p:sldId id="395" r:id="rId28"/>
    <p:sldId id="371" r:id="rId29"/>
    <p:sldId id="392" r:id="rId30"/>
    <p:sldId id="278" r:id="rId31"/>
    <p:sldId id="357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FDFCE3"/>
    <a:srgbClr val="EF578A"/>
    <a:srgbClr val="EECAF2"/>
    <a:srgbClr val="EF5288"/>
    <a:srgbClr val="B597EA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2" autoAdjust="0"/>
    <p:restoredTop sz="84970"/>
  </p:normalViewPr>
  <p:slideViewPr>
    <p:cSldViewPr snapToGrid="0" snapToObjects="1">
      <p:cViewPr varScale="1">
        <p:scale>
          <a:sx n="57" d="100"/>
          <a:sy n="57" d="100"/>
        </p:scale>
        <p:origin x="7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917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20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03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75373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4" r:id="rId17"/>
    <p:sldLayoutId id="2147483685" r:id="rId18"/>
    <p:sldLayoutId id="2147483688" r:id="rId19"/>
    <p:sldLayoutId id="2147483690" r:id="rId20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810274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38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wim" descr="swim">
            <a:hlinkClick r:id="" action="ppaction://media"/>
            <a:extLst>
              <a:ext uri="{FF2B5EF4-FFF2-40B4-BE49-F238E27FC236}">
                <a16:creationId xmlns:a16="http://schemas.microsoft.com/office/drawing/2014/main" id="{F57CB701-A6DA-FAF5-35A5-C7FAF5C13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6173" y="290922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swim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swɪm</a:t>
            </a:r>
            <a:r>
              <a:rPr lang="en-US" sz="2400" dirty="0"/>
              <a:t>/ </a:t>
            </a:r>
            <a:endParaRPr lang="en-US" sz="3200" dirty="0"/>
          </a:p>
          <a:p>
            <a:pPr algn="ctr"/>
            <a:r>
              <a:rPr lang="en-US" sz="2400" dirty="0" err="1"/>
              <a:t>bơi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D459-7740-5C35-F9D3-EEFFFC1FC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822"/>
            <a:ext cx="61849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09E6E-0C4F-002B-2FEA-E6993E805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40" y="1372323"/>
            <a:ext cx="6184899" cy="47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6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ng" descr="sing">
            <a:hlinkClick r:id="" action="ppaction://media"/>
            <a:extLst>
              <a:ext uri="{FF2B5EF4-FFF2-40B4-BE49-F238E27FC236}">
                <a16:creationId xmlns:a16="http://schemas.microsoft.com/office/drawing/2014/main" id="{C4C2383C-C428-9E82-E3A0-795A86041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9209" y="3105834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sɪŋ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hát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D459-7740-5C35-F9D3-EEFFFC1FC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822"/>
            <a:ext cx="61849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E31D04-6D17-1399-4A90-D669F953F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398" y="1213189"/>
            <a:ext cx="6511671" cy="50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24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n" descr="run">
            <a:hlinkClick r:id="" action="ppaction://media"/>
            <a:extLst>
              <a:ext uri="{FF2B5EF4-FFF2-40B4-BE49-F238E27FC236}">
                <a16:creationId xmlns:a16="http://schemas.microsoft.com/office/drawing/2014/main" id="{C34A2503-6A45-3B57-8F9D-94F7A612A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2267" y="3022599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rʌn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chạy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D459-7740-5C35-F9D3-EEFFFC1FC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822"/>
            <a:ext cx="61849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78B83-32A8-56DB-8B6A-549EB2E2A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16" y="1303478"/>
            <a:ext cx="5938137" cy="45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355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3153" y="464170"/>
            <a:ext cx="5933505" cy="59296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2317188" y="2865120"/>
            <a:ext cx="5323131" cy="140207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 can (</a:t>
            </a:r>
            <a:r>
              <a:rPr lang="en-US" sz="4400" i="1" dirty="0">
                <a:solidFill>
                  <a:srgbClr val="FF0000"/>
                </a:solidFill>
              </a:rPr>
              <a:t>run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9403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56B15F-A851-C2DC-9182-9AA7F0A1B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203" y="375755"/>
            <a:ext cx="9306797" cy="6482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29D32-E3CF-0198-90CC-9874D84FAE93}"/>
              </a:ext>
            </a:extLst>
          </p:cNvPr>
          <p:cNvSpPr txBox="1"/>
          <p:nvPr/>
        </p:nvSpPr>
        <p:spPr>
          <a:xfrm>
            <a:off x="0" y="125773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06DEB-2FD0-105A-7886-9B0AC8C99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5755"/>
            <a:ext cx="48260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2-TRACK 02.mp3" descr="CD2-TRACK 02.mp3">
            <a:hlinkClick r:id="" action="ppaction://media"/>
            <a:extLst>
              <a:ext uri="{FF2B5EF4-FFF2-40B4-BE49-F238E27FC236}">
                <a16:creationId xmlns:a16="http://schemas.microsoft.com/office/drawing/2014/main" id="{80164DD7-32F6-EA35-91B4-EDF730DA8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1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70"/>
            <a:ext cx="10352994" cy="7025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51038" y="1628498"/>
            <a:ext cx="1552028" cy="769441"/>
          </a:xfrm>
          <a:prstGeom prst="rect">
            <a:avLst/>
          </a:prstGeom>
          <a:solidFill>
            <a:srgbClr val="EECAF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swim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1" y="2990558"/>
            <a:ext cx="4091688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swim.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23C4C-EA15-1ED6-03FA-429BAD08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24561"/>
            <a:ext cx="6805246" cy="52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95497" y="1630399"/>
            <a:ext cx="1117614" cy="769441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sing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426757" y="3017549"/>
            <a:ext cx="4372707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AB1DE-5B0E-8364-C4D3-0125D2D4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38" y="548629"/>
            <a:ext cx="6805246" cy="52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their abilities.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swim, sing, run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can (</a:t>
            </a:r>
            <a:r>
              <a:rPr lang="en-US" sz="3600" dirty="0">
                <a:solidFill>
                  <a:srgbClr val="FF0000"/>
                </a:solidFill>
              </a:rPr>
              <a:t>run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81618" y="1533352"/>
            <a:ext cx="1247457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run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620037" y="2888190"/>
            <a:ext cx="3750095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run.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CE4EC-412D-0AED-C94D-E459DA01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29" y="535184"/>
            <a:ext cx="6845085" cy="5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836B0-9F77-C4ED-A9AC-1D0551E3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916"/>
            <a:ext cx="4125199" cy="81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B1F80-FCCB-83D3-8811-CC3735127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" y="2101906"/>
            <a:ext cx="12137724" cy="26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3178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6.1.mp4" descr="song u6.1.mp4">
            <a:hlinkClick r:id="" action="ppaction://media"/>
            <a:extLst>
              <a:ext uri="{FF2B5EF4-FFF2-40B4-BE49-F238E27FC236}">
                <a16:creationId xmlns:a16="http://schemas.microsoft.com/office/drawing/2014/main" id="{BFA574A2-BDBC-6488-2B28-B6EE30DCC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101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3142804" y="1255487"/>
            <a:ext cx="6840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3E24-0E1D-6CD2-A53C-240AB8B93686}"/>
              </a:ext>
            </a:extLst>
          </p:cNvPr>
          <p:cNvSpPr txBox="1"/>
          <p:nvPr/>
        </p:nvSpPr>
        <p:spPr>
          <a:xfrm>
            <a:off x="3699395" y="2644170"/>
            <a:ext cx="5473658" cy="156965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8000" b="1" dirty="0">
                <a:solidFill>
                  <a:schemeClr val="accent2"/>
                </a:solidFill>
              </a:rPr>
              <a:t>Look and guess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28CE716-5684-4A17-70E1-9A76F3E6B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9" t="24374" r="33740" b="9785"/>
          <a:stretch/>
        </p:blipFill>
        <p:spPr>
          <a:xfrm>
            <a:off x="3402318" y="826478"/>
            <a:ext cx="5112598" cy="5222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27" name="run.mp3" descr="run.mp3">
            <a:hlinkClick r:id="" action="ppaction://media"/>
            <a:extLst>
              <a:ext uri="{FF2B5EF4-FFF2-40B4-BE49-F238E27FC236}">
                <a16:creationId xmlns:a16="http://schemas.microsoft.com/office/drawing/2014/main" id="{95049362-0449-5996-F778-1370D5BF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00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B3E55-A728-97FA-C0A9-E8F2169B8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1" t="35352" r="11466" b="8101"/>
          <a:stretch/>
        </p:blipFill>
        <p:spPr>
          <a:xfrm>
            <a:off x="3344419" y="2267417"/>
            <a:ext cx="4977462" cy="281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4" name="swim.mp3" descr="swim.mp3">
            <a:hlinkClick r:id="" action="ppaction://media"/>
            <a:extLst>
              <a:ext uri="{FF2B5EF4-FFF2-40B4-BE49-F238E27FC236}">
                <a16:creationId xmlns:a16="http://schemas.microsoft.com/office/drawing/2014/main" id="{C951D957-D1C7-E833-C2C0-200342CD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8714" y="5500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7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0F44D-D0F5-FE16-D677-ED58F59B2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0" t="14840" r="21362" b="8542"/>
          <a:stretch/>
        </p:blipFill>
        <p:spPr>
          <a:xfrm>
            <a:off x="4196507" y="1408360"/>
            <a:ext cx="3273286" cy="4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4" name="sing.mp3" descr="sing.mp3">
            <a:hlinkClick r:id="" action="ppaction://media"/>
            <a:extLst>
              <a:ext uri="{FF2B5EF4-FFF2-40B4-BE49-F238E27FC236}">
                <a16:creationId xmlns:a16="http://schemas.microsoft.com/office/drawing/2014/main" id="{16BDAB16-9F35-0C07-912A-E8224B86C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289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EFB231-8193-0033-7BBE-FD52250C2636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65DA4-9228-F716-6690-46621F64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926" y="1042680"/>
            <a:ext cx="7938755" cy="5354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B71CE-AE51-426D-FA5F-1E7B7BB76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02" y="396349"/>
            <a:ext cx="31623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65E60C-78E4-580E-1E7A-790FE7B1B42A}"/>
              </a:ext>
            </a:extLst>
          </p:cNvPr>
          <p:cNvCxnSpPr>
            <a:cxnSpLocks/>
          </p:cNvCxnSpPr>
          <p:nvPr/>
        </p:nvCxnSpPr>
        <p:spPr>
          <a:xfrm>
            <a:off x="5961185" y="1916723"/>
            <a:ext cx="2901461" cy="180308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C74A1-5F77-878C-1951-89AE99FC7B72}"/>
              </a:ext>
            </a:extLst>
          </p:cNvPr>
          <p:cNvCxnSpPr>
            <a:cxnSpLocks/>
          </p:cNvCxnSpPr>
          <p:nvPr/>
        </p:nvCxnSpPr>
        <p:spPr>
          <a:xfrm>
            <a:off x="5961184" y="3719804"/>
            <a:ext cx="2901461" cy="1803081"/>
          </a:xfrm>
          <a:prstGeom prst="line">
            <a:avLst/>
          </a:prstGeom>
          <a:ln w="57150">
            <a:solidFill>
              <a:srgbClr val="54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201B70-8D72-898C-B6DD-F2F1E19BAB65}"/>
              </a:ext>
            </a:extLst>
          </p:cNvPr>
          <p:cNvCxnSpPr>
            <a:cxnSpLocks/>
          </p:cNvCxnSpPr>
          <p:nvPr/>
        </p:nvCxnSpPr>
        <p:spPr>
          <a:xfrm flipV="1">
            <a:off x="5961183" y="1916723"/>
            <a:ext cx="2901462" cy="3606162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6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6147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Simon says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6B6C6E82-6CC7-8DB8-9AE6-9ED694478989}"/>
              </a:ext>
            </a:extLst>
          </p:cNvPr>
          <p:cNvSpPr/>
          <p:nvPr/>
        </p:nvSpPr>
        <p:spPr>
          <a:xfrm>
            <a:off x="3448603" y="3442758"/>
            <a:ext cx="1762539" cy="1143000"/>
          </a:xfrm>
          <a:prstGeom prst="wedgeEllipseCallout">
            <a:avLst>
              <a:gd name="adj1" fmla="val 45332"/>
              <a:gd name="adj2" fmla="val 72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A370E88F-B55C-998B-EFC4-C1A34E3694B9}"/>
              </a:ext>
            </a:extLst>
          </p:cNvPr>
          <p:cNvSpPr/>
          <p:nvPr/>
        </p:nvSpPr>
        <p:spPr>
          <a:xfrm>
            <a:off x="5917096" y="3380410"/>
            <a:ext cx="2895600" cy="1343990"/>
          </a:xfrm>
          <a:prstGeom prst="wedgeEllipseCallout">
            <a:avLst>
              <a:gd name="adj1" fmla="val -38224"/>
              <a:gd name="adj2" fmla="val 6447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5761706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D3586F-FBA9-E822-48E7-E3E18B5CCA87}"/>
              </a:ext>
            </a:extLst>
          </p:cNvPr>
          <p:cNvSpPr txBox="1"/>
          <p:nvPr/>
        </p:nvSpPr>
        <p:spPr>
          <a:xfrm>
            <a:off x="4678017" y="2067339"/>
            <a:ext cx="3339376" cy="1015663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rgbClr val="FDFCE3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308182505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75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296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Swim,</a:t>
            </a:r>
          </a:p>
          <a:p>
            <a:pPr algn="ctr"/>
            <a:r>
              <a:rPr lang="en-US" sz="3600" i="1" dirty="0"/>
              <a:t>Sing,</a:t>
            </a:r>
          </a:p>
          <a:p>
            <a:pPr algn="ctr"/>
            <a:r>
              <a:rPr lang="en-US" sz="3600" i="1" dirty="0"/>
              <a:t>Run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-TRACK 01.mp3" descr="CD2-TRACK 01.mp3">
            <a:hlinkClick r:id="" action="ppaction://media"/>
            <a:extLst>
              <a:ext uri="{FF2B5EF4-FFF2-40B4-BE49-F238E27FC236}">
                <a16:creationId xmlns:a16="http://schemas.microsoft.com/office/drawing/2014/main" id="{01A9D563-5496-E658-E2F9-7C898583B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3009" y="302832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8F49F-F719-7D2E-3AA2-A395C6F60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9" y="430936"/>
            <a:ext cx="61849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6CF33-A9BC-F121-65EE-08A493A5F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9" y="1987550"/>
            <a:ext cx="12118851" cy="33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2315</TotalTime>
  <Words>177</Words>
  <Application>Microsoft Office PowerPoint</Application>
  <PresentationFormat>Widescreen</PresentationFormat>
  <Paragraphs>60</Paragraphs>
  <Slides>31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 Light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207</cp:revision>
  <dcterms:created xsi:type="dcterms:W3CDTF">2019-07-02T02:13:33Z</dcterms:created>
  <dcterms:modified xsi:type="dcterms:W3CDTF">2024-02-23T07:38:45Z</dcterms:modified>
</cp:coreProperties>
</file>