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78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xmlns="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xmlns="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9.png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>
                <a:solidFill>
                  <a:srgbClr val="1F70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1F70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 smtClean="0">
                <a:solidFill>
                  <a:srgbClr val="1F70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1F70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1F70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705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xmlns="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xmlns="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xmlns="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xmlns="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xmlns="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xmlns="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xmlns="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xmlns="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xmlns="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xmlns="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xmlns="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xmlns="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xmlns="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xmlns="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xmlns="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xmlns="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xmlns="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xmlns="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xmlns="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xmlns="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xmlns="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xmlns="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xmlns="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xmlns="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6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xmlns="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xmlns="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xmlns="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6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xmlns="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xmlns="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xmlns="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xmlns="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xmlns="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xmlns="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xmlns="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xmlns="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xmlns="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xmlns="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xmlns="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xmlns="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xmlns="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11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</a:t>
              </a:r>
              <a:r>
                <a:rPr lang="nl-NL" sz="3200" b="1" dirty="0" smtClean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 mướt.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xmlns="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xmlns="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xmlns="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xmlns="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xmlns="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xmlns="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xmlns="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19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9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xmlns="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195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xmlns="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xmlns="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xmlns="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xmlns="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473</Words>
  <Application>Microsoft Office PowerPoint</Application>
  <PresentationFormat>Custom</PresentationFormat>
  <Paragraphs>62</Paragraphs>
  <Slides>21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2022-08-02T06:57:18Z</dcterms:created>
  <dcterms:modified xsi:type="dcterms:W3CDTF">2024-02-22T08:54:49Z</dcterms:modified>
</cp:coreProperties>
</file>