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37" r:id="rId13"/>
    <p:sldId id="425" r:id="rId14"/>
    <p:sldId id="443" r:id="rId15"/>
    <p:sldId id="444" r:id="rId16"/>
    <p:sldId id="431" r:id="rId17"/>
    <p:sldId id="373" r:id="rId18"/>
    <p:sldId id="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TH&amp;THCS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Tân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Môn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chuyen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Trần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Mận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459BA-ECEC-22D6-A50B-D4AEA02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83F51-2A42-58F0-A5DD-755016DF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3258063"/>
            <a:ext cx="4511488" cy="237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913F2-74BD-7045-4111-07CC93D5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59" y="3443111"/>
            <a:ext cx="4135560" cy="2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2D323-EF30-69E8-FAD7-F0AE3F98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191742"/>
            <a:ext cx="5953782" cy="6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FEC94-D24B-7146-969A-ECFD95A7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2" y="1023626"/>
            <a:ext cx="8635236" cy="4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5E9C-D6BA-8AEF-7993-F51701B0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32"/>
            <a:ext cx="9144000" cy="87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BD58A-A6C2-2A62-B507-4EEE53990AF7}"/>
              </a:ext>
            </a:extLst>
          </p:cNvPr>
          <p:cNvSpPr txBox="1"/>
          <p:nvPr/>
        </p:nvSpPr>
        <p:spPr>
          <a:xfrm>
            <a:off x="848139" y="141416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BE0FF-EE77-BC60-EC48-61689BB9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2140226"/>
            <a:ext cx="5189394" cy="348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50C27-B767-2112-2A0B-D0DC679E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8" y="2140226"/>
            <a:ext cx="2443131" cy="34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944A-14B5-C7CA-0F8E-95F43A0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88"/>
            <a:ext cx="9144000" cy="37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1F3D5-8BED-A69D-49B4-0B1B3415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209183"/>
            <a:ext cx="86201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1"/>
            <a:ext cx="9144000" cy="279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2FF7C-57AE-6A48-8F03-AD253DE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3167408"/>
            <a:ext cx="8110330" cy="3371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80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Arial-ItalicMT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190</cp:revision>
  <dcterms:created xsi:type="dcterms:W3CDTF">2021-01-29T04:19:07Z</dcterms:created>
  <dcterms:modified xsi:type="dcterms:W3CDTF">2024-02-23T14:07:42Z</dcterms:modified>
</cp:coreProperties>
</file>