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8" r:id="rId2"/>
    <p:sldId id="286" r:id="rId3"/>
    <p:sldId id="300" r:id="rId4"/>
    <p:sldId id="301" r:id="rId5"/>
    <p:sldId id="284" r:id="rId6"/>
    <p:sldId id="263" r:id="rId7"/>
    <p:sldId id="265" r:id="rId8"/>
    <p:sldId id="267" r:id="rId9"/>
    <p:sldId id="303" r:id="rId10"/>
    <p:sldId id="306" r:id="rId11"/>
    <p:sldId id="277" r:id="rId12"/>
    <p:sldId id="304" r:id="rId13"/>
    <p:sldId id="268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8.wdp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26.png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22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020" y="2577916"/>
            <a:ext cx="9775266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433" y="2356011"/>
            <a:ext cx="20079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784614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300446" y="381620"/>
            <a:ext cx="1064993" cy="877235"/>
            <a:chOff x="759165" y="645780"/>
            <a:chExt cx="587224" cy="621964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50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548639" y="2841189"/>
            <a:ext cx="108421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=""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=""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=""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=""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=""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4252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5284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=""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=""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538</Words>
  <Application>Microsoft Office PowerPoint</Application>
  <PresentationFormat>Custom</PresentationFormat>
  <Paragraphs>81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2022-11-11T05:35:10Z</dcterms:created>
  <dcterms:modified xsi:type="dcterms:W3CDTF">2024-02-22T07:37:35Z</dcterms:modified>
</cp:coreProperties>
</file>