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92" r:id="rId2"/>
    <p:sldMasterId id="2147483816" r:id="rId3"/>
    <p:sldMasterId id="2147483830" r:id="rId4"/>
    <p:sldMasterId id="2147483954" r:id="rId5"/>
  </p:sldMasterIdLst>
  <p:notesMasterIdLst>
    <p:notesMasterId r:id="rId49"/>
  </p:notesMasterIdLst>
  <p:sldIdLst>
    <p:sldId id="607" r:id="rId6"/>
    <p:sldId id="640" r:id="rId7"/>
    <p:sldId id="641" r:id="rId8"/>
    <p:sldId id="642" r:id="rId9"/>
    <p:sldId id="625" r:id="rId10"/>
    <p:sldId id="587" r:id="rId11"/>
    <p:sldId id="651" r:id="rId12"/>
    <p:sldId id="588" r:id="rId13"/>
    <p:sldId id="626" r:id="rId14"/>
    <p:sldId id="613" r:id="rId15"/>
    <p:sldId id="589" r:id="rId16"/>
    <p:sldId id="652" r:id="rId17"/>
    <p:sldId id="627" r:id="rId18"/>
    <p:sldId id="633" r:id="rId19"/>
    <p:sldId id="634" r:id="rId20"/>
    <p:sldId id="635" r:id="rId21"/>
    <p:sldId id="636" r:id="rId22"/>
    <p:sldId id="637" r:id="rId23"/>
    <p:sldId id="665" r:id="rId24"/>
    <p:sldId id="638" r:id="rId25"/>
    <p:sldId id="648" r:id="rId26"/>
    <p:sldId id="645" r:id="rId27"/>
    <p:sldId id="650" r:id="rId28"/>
    <p:sldId id="643" r:id="rId29"/>
    <p:sldId id="655" r:id="rId30"/>
    <p:sldId id="656" r:id="rId31"/>
    <p:sldId id="657" r:id="rId32"/>
    <p:sldId id="658" r:id="rId33"/>
    <p:sldId id="659" r:id="rId34"/>
    <p:sldId id="663" r:id="rId35"/>
    <p:sldId id="664" r:id="rId36"/>
    <p:sldId id="666" r:id="rId37"/>
    <p:sldId id="667" r:id="rId38"/>
    <p:sldId id="654" r:id="rId39"/>
    <p:sldId id="628" r:id="rId40"/>
    <p:sldId id="583" r:id="rId41"/>
    <p:sldId id="629" r:id="rId42"/>
    <p:sldId id="630" r:id="rId43"/>
    <p:sldId id="611" r:id="rId44"/>
    <p:sldId id="632" r:id="rId45"/>
    <p:sldId id="653" r:id="rId46"/>
    <p:sldId id="601" r:id="rId47"/>
    <p:sldId id="647" r:id="rId48"/>
  </p:sldIdLst>
  <p:sldSz cx="12192000" cy="6858000"/>
  <p:notesSz cx="6858000" cy="9144000"/>
  <p:defaultTextStyle>
    <a:defPPr>
      <a:defRPr lang="en-US"/>
    </a:defPPr>
    <a:lvl1pPr marL="0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594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793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991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3188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200387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7584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000099"/>
    <a:srgbClr val="FF3399"/>
    <a:srgbClr val="FFB871"/>
    <a:srgbClr val="996600"/>
    <a:srgbClr val="C46200"/>
    <a:srgbClr val="CC6600"/>
    <a:srgbClr val="B84B08"/>
    <a:srgbClr val="C0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075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4B86085-3181-4CFB-A0EF-02BED04E336E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FA22918C-D718-44A1-8AF5-72AC757A57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394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594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793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991" algn="l" defTabSz="9143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188" algn="l" defTabSz="9143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387" algn="l" defTabSz="9143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584" algn="l" defTabSz="9143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82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0451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7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2" y="0"/>
            <a:ext cx="12192003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570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4" indent="0" algn="ctr">
              <a:buNone/>
              <a:defRPr sz="1700"/>
            </a:lvl3pPr>
            <a:lvl4pPr marL="1371594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8" indent="0" algn="ctr">
              <a:buNone/>
              <a:defRPr sz="1600"/>
            </a:lvl7pPr>
            <a:lvl8pPr marL="3200387" indent="0" algn="ctr">
              <a:buNone/>
              <a:defRPr sz="1600"/>
            </a:lvl8pPr>
            <a:lvl9pPr marL="36575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200" y="98743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4" indent="0">
              <a:buNone/>
              <a:defRPr sz="13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200" y="98743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4" indent="0">
              <a:buNone/>
              <a:defRPr sz="13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3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3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419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5" y="1122680"/>
            <a:ext cx="10515600" cy="2387600"/>
          </a:xfrm>
        </p:spPr>
        <p:txBody>
          <a:bodyPr lIns="91440" tIns="45721" rIns="91440" bIns="45721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5" y="3602368"/>
            <a:ext cx="10515600" cy="1655445"/>
          </a:xfrm>
        </p:spPr>
        <p:txBody>
          <a:bodyPr lIns="91440" tIns="45721" rIns="91440" bIns="45721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100"/>
            </a:lvl2pPr>
            <a:lvl3pPr marL="914394" indent="0" algn="ctr">
              <a:buNone/>
              <a:defRPr sz="1700"/>
            </a:lvl3pPr>
            <a:lvl4pPr marL="1371594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8" indent="0" algn="ctr">
              <a:buNone/>
              <a:defRPr sz="1600"/>
            </a:lvl7pPr>
            <a:lvl8pPr marL="3200387" indent="0" algn="ctr">
              <a:buNone/>
              <a:defRPr sz="1600"/>
            </a:lvl8pPr>
            <a:lvl9pPr marL="365758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197485"/>
            <a:ext cx="10515600" cy="1325563"/>
          </a:xfrm>
        </p:spPr>
        <p:txBody>
          <a:bodyPr lIns="91440" tIns="45721" rIns="91440" bIns="45721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5" y="1702443"/>
            <a:ext cx="10515600" cy="4474845"/>
          </a:xfrm>
        </p:spPr>
        <p:txBody>
          <a:bodyPr lIns="91440" tIns="45721" rIns="91440" bIns="45721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2959103"/>
            <a:ext cx="10515600" cy="2781300"/>
          </a:xfrm>
        </p:spPr>
        <p:txBody>
          <a:bodyPr lIns="91440" tIns="45721" rIns="91440" bIns="45721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722133"/>
            <a:ext cx="10515600" cy="1102995"/>
          </a:xfrm>
        </p:spPr>
        <p:txBody>
          <a:bodyPr lIns="144144" tIns="45721" rIns="91440" bIns="45721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</p:spPr>
        <p:txBody>
          <a:bodyPr lIns="91440" tIns="45721" rIns="91440" bIns="45721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 lIns="91440" tIns="45721" rIns="91440" bIns="457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 lIns="91440" tIns="45721" rIns="91440" bIns="457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9" y="365127"/>
            <a:ext cx="10515600" cy="800100"/>
          </a:xfrm>
        </p:spPr>
        <p:txBody>
          <a:bodyPr lIns="91440" tIns="45721" rIns="91440" bIns="45721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3" y="1482096"/>
            <a:ext cx="5220971" cy="823595"/>
          </a:xfrm>
        </p:spPr>
        <p:txBody>
          <a:bodyPr lIns="91440" tIns="45721" rIns="91440" bIns="45721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394" indent="0">
              <a:buNone/>
              <a:defRPr sz="2100"/>
            </a:lvl3pPr>
            <a:lvl4pPr marL="1371594" indent="0">
              <a:buNone/>
              <a:defRPr sz="1700"/>
            </a:lvl4pPr>
            <a:lvl5pPr marL="1828793" indent="0">
              <a:buNone/>
              <a:defRPr sz="1700"/>
            </a:lvl5pPr>
            <a:lvl6pPr marL="2285991" indent="0">
              <a:buNone/>
              <a:defRPr sz="1700"/>
            </a:lvl6pPr>
            <a:lvl7pPr marL="2743188" indent="0">
              <a:buNone/>
              <a:defRPr sz="1700"/>
            </a:lvl7pPr>
            <a:lvl8pPr marL="3200387" indent="0">
              <a:buNone/>
              <a:defRPr sz="1700"/>
            </a:lvl8pPr>
            <a:lvl9pPr marL="3657584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199" y="2368564"/>
            <a:ext cx="5222240" cy="3820795"/>
          </a:xfrm>
        </p:spPr>
        <p:txBody>
          <a:bodyPr lIns="91440" tIns="45721" rIns="91440" bIns="45721"/>
          <a:lstStyle>
            <a:lvl1pPr>
              <a:defRPr sz="29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64" y="1482096"/>
            <a:ext cx="5097145" cy="823595"/>
          </a:xfrm>
        </p:spPr>
        <p:txBody>
          <a:bodyPr lIns="91440" tIns="45721" rIns="91440" bIns="45721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394" indent="0">
              <a:buNone/>
              <a:defRPr sz="2100"/>
            </a:lvl3pPr>
            <a:lvl4pPr marL="1371594" indent="0">
              <a:buNone/>
              <a:defRPr sz="1700"/>
            </a:lvl4pPr>
            <a:lvl5pPr marL="1828793" indent="0">
              <a:buNone/>
              <a:defRPr sz="1700"/>
            </a:lvl5pPr>
            <a:lvl6pPr marL="2285991" indent="0">
              <a:buNone/>
              <a:defRPr sz="1700"/>
            </a:lvl6pPr>
            <a:lvl7pPr marL="2743188" indent="0">
              <a:buNone/>
              <a:defRPr sz="1700"/>
            </a:lvl7pPr>
            <a:lvl8pPr marL="3200387" indent="0">
              <a:buNone/>
              <a:defRPr sz="1700"/>
            </a:lvl8pPr>
            <a:lvl9pPr marL="3657584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64" y="2368564"/>
            <a:ext cx="5097145" cy="3820795"/>
          </a:xfrm>
        </p:spPr>
        <p:txBody>
          <a:bodyPr lIns="91440" tIns="45721" rIns="91440" bIns="45721"/>
          <a:lstStyle>
            <a:lvl1pPr>
              <a:defRPr sz="29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54"/>
            <a:ext cx="775136" cy="61555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模板下载：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www.1ppt.com/moban/         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行业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模板：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www.1ppt.com/hangye/ 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节日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模板：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www.1ppt.com/jieri/          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素材：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www.1ppt.com/sucai/</a:t>
            </a:r>
          </a:p>
          <a:p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背景图片：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www.1ppt.com/beijing/        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图表：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www.1ppt.com/tubiao/      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精美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下载：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         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教程： 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www.1ppt.com/powerpoint/      </a:t>
            </a:r>
          </a:p>
          <a:p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课件：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www.1ppt.com/kejian/            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字体下载：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www.1ppt.com/ziti/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工作总结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www.1ppt.com/xiazai/zongjie/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工作计划：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www.1ppt.com/xiazai/jihua/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商务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模板：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www.1ppt.com/moban/shangwu/ 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个人简历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www.1ppt.com/xiazai/jianli/  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毕业答辩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www.1ppt.com/xiazai/dabian/ 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工作汇报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www.1ppt.com/xiazai/huibao/    </a:t>
            </a:r>
          </a:p>
          <a:p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3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197485"/>
            <a:ext cx="10515600" cy="1325563"/>
          </a:xfrm>
        </p:spPr>
        <p:txBody>
          <a:bodyPr lIns="91440" tIns="45721" rIns="91440" bIns="45721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89" y="-1906"/>
            <a:ext cx="7017385" cy="6861811"/>
          </a:xfrm>
          <a:noFill/>
        </p:spPr>
        <p:txBody>
          <a:bodyPr lIns="252095" tIns="144144" rIns="91440" bIns="45721"/>
          <a:lstStyle>
            <a:lvl1pPr marL="0" indent="0" algn="ctr">
              <a:buNone/>
              <a:defRPr sz="1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34" y="457202"/>
            <a:ext cx="4392295" cy="1055371"/>
          </a:xfrm>
        </p:spPr>
        <p:txBody>
          <a:bodyPr lIns="91440" tIns="45721" rIns="91440" bIns="45721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5" y="1694180"/>
            <a:ext cx="4393564" cy="4480560"/>
          </a:xfrm>
        </p:spPr>
        <p:txBody>
          <a:bodyPr lIns="91440" tIns="45721" rIns="91440" bIns="45721"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457200" indent="0">
              <a:buNone/>
              <a:defRPr sz="1700"/>
            </a:lvl2pPr>
            <a:lvl3pPr marL="914394" indent="0">
              <a:buNone/>
              <a:defRPr sz="1600"/>
            </a:lvl3pPr>
            <a:lvl4pPr marL="1371594" indent="0">
              <a:buNone/>
              <a:defRPr sz="1400"/>
            </a:lvl4pPr>
            <a:lvl5pPr marL="1828793" indent="0">
              <a:buNone/>
              <a:defRPr sz="1400"/>
            </a:lvl5pPr>
            <a:lvl6pPr marL="2285991" indent="0">
              <a:buNone/>
              <a:defRPr sz="1400"/>
            </a:lvl6pPr>
            <a:lvl7pPr marL="2743188" indent="0">
              <a:buNone/>
              <a:defRPr sz="1400"/>
            </a:lvl7pPr>
            <a:lvl8pPr marL="3200387" indent="0">
              <a:buNone/>
              <a:defRPr sz="1400"/>
            </a:lvl8pPr>
            <a:lvl9pPr marL="3657584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21" y="-7620"/>
            <a:ext cx="7017385" cy="6861811"/>
          </a:xfrm>
          <a:noFill/>
        </p:spPr>
        <p:txBody>
          <a:bodyPr lIns="252095" tIns="144144" rIns="91440" bIns="45721"/>
          <a:lstStyle>
            <a:lvl1pPr marL="0" indent="0" algn="ctr">
              <a:buNone/>
              <a:defRPr sz="1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2"/>
            <a:ext cx="4279900" cy="1055371"/>
          </a:xfrm>
        </p:spPr>
        <p:txBody>
          <a:bodyPr lIns="91440" tIns="45721" rIns="91440" bIns="45721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90" y="1694180"/>
            <a:ext cx="4280535" cy="4480560"/>
          </a:xfrm>
        </p:spPr>
        <p:txBody>
          <a:bodyPr lIns="91440" tIns="45721" rIns="91440" bIns="45721"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457200" indent="0">
              <a:buNone/>
              <a:defRPr sz="1700"/>
            </a:lvl2pPr>
            <a:lvl3pPr marL="914394" indent="0">
              <a:buNone/>
              <a:defRPr sz="1600"/>
            </a:lvl3pPr>
            <a:lvl4pPr marL="1371594" indent="0">
              <a:buNone/>
              <a:defRPr sz="1400"/>
            </a:lvl4pPr>
            <a:lvl5pPr marL="1828793" indent="0">
              <a:buNone/>
              <a:defRPr sz="1400"/>
            </a:lvl5pPr>
            <a:lvl6pPr marL="2285991" indent="0">
              <a:buNone/>
              <a:defRPr sz="1400"/>
            </a:lvl6pPr>
            <a:lvl7pPr marL="2743188" indent="0">
              <a:buNone/>
              <a:defRPr sz="1400"/>
            </a:lvl7pPr>
            <a:lvl8pPr marL="3200387" indent="0">
              <a:buNone/>
              <a:defRPr sz="1400"/>
            </a:lvl8pPr>
            <a:lvl9pPr marL="3657584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3" y="365138"/>
            <a:ext cx="2628900" cy="5811839"/>
          </a:xfrm>
        </p:spPr>
        <p:txBody>
          <a:bodyPr vert="eaVert" lIns="91440" tIns="45721" rIns="91440" bIns="457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8"/>
            <a:ext cx="7734300" cy="5811839"/>
          </a:xfrm>
        </p:spPr>
        <p:txBody>
          <a:bodyPr vert="eaVert" lIns="91440" tIns="45721" rIns="91440" bIns="457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17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5" y="327042"/>
            <a:ext cx="10515600" cy="5850255"/>
          </a:xfrm>
        </p:spPr>
        <p:txBody>
          <a:bodyPr lIns="91440" tIns="45721" rIns="91440" bIns="45721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2024/2/20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4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7" y="228600"/>
            <a:ext cx="11719251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=""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9" y="837961"/>
            <a:ext cx="6717884" cy="518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8CB79A-A736-4173-8C50-992183DF7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0475" y="299118"/>
            <a:ext cx="589732" cy="5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11" y="10824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7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8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882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8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4" indent="0" algn="ctr">
              <a:buNone/>
              <a:defRPr sz="1700"/>
            </a:lvl3pPr>
            <a:lvl4pPr marL="1371594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8" indent="0" algn="ctr">
              <a:buNone/>
              <a:defRPr sz="1600"/>
            </a:lvl7pPr>
            <a:lvl8pPr marL="3200387" indent="0" algn="ctr">
              <a:buNone/>
              <a:defRPr sz="1600"/>
            </a:lvl8pPr>
            <a:lvl9pPr marL="365758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43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86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39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2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52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152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3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0" y="98743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4" indent="0">
              <a:buNone/>
              <a:defRPr sz="13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138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00" y="98743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4" indent="0">
              <a:buNone/>
              <a:defRPr sz="13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77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38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38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14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1" y="3"/>
            <a:ext cx="12346421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8" rIns="68552" bIns="34278" rtlCol="0" anchor="ctr"/>
          <a:lstStyle/>
          <a:p>
            <a:pPr algn="ctr" defTabSz="685798">
              <a:defRPr/>
            </a:pPr>
            <a:endParaRPr lang="en-US" sz="1400" dirty="0">
              <a:solidFill>
                <a:prstClr val="white"/>
              </a:solidFill>
              <a:latin typeface="Times New Roman" pitchFamily="18" charset="0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7" y="2224577"/>
            <a:ext cx="9845748" cy="1783151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98">
                <a:defRPr/>
              </a:pPr>
              <a:endParaRPr lang="en-US" sz="1400" dirty="0">
                <a:solidFill>
                  <a:prstClr val="white"/>
                </a:solidFill>
                <a:latin typeface="Times New Roman" pitchFamily="18" charset="0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98">
                <a:defRPr/>
              </a:pPr>
              <a:endParaRPr lang="en-US" sz="1400" dirty="0">
                <a:solidFill>
                  <a:prstClr val="white"/>
                </a:solidFill>
                <a:latin typeface="Times New Roman" pitchFamily="18" charset="0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98">
                <a:defRPr/>
              </a:pPr>
              <a:endParaRPr lang="en-US" sz="1400" dirty="0">
                <a:solidFill>
                  <a:prstClr val="white"/>
                </a:solidFill>
                <a:latin typeface="Times New Roman" pitchFamily="18" charset="0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7" y="2161349"/>
            <a:ext cx="154588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1440" tIns="45721" rIns="91440" bIns="45721" rtlCol="0" anchor="ctr"/>
          <a:lstStyle/>
          <a:p>
            <a:pPr algn="ctr" defTabSz="685798">
              <a:buFont typeface="Arial"/>
              <a:buNone/>
              <a:defRPr/>
            </a:pPr>
            <a:endParaRPr lang="en-US" sz="1400" kern="0" dirty="0">
              <a:solidFill>
                <a:prstClr val="white"/>
              </a:solidFill>
              <a:latin typeface="Times New Roman" pitchFamily="18" charset="0"/>
              <a:ea typeface="Arial-Rounded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7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685798">
              <a:defRPr/>
            </a:pPr>
            <a:endParaRPr lang="en-US" sz="1400" dirty="0">
              <a:solidFill>
                <a:prstClr val="white"/>
              </a:solidFill>
              <a:latin typeface="Times New Roman" pitchFamily="18" charset="0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52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98">
                <a:buFont typeface="Arial"/>
                <a:buNone/>
                <a:defRPr/>
              </a:pPr>
              <a:endParaRPr lang="en-US" sz="1400" kern="0" dirty="0">
                <a:solidFill>
                  <a:prstClr val="white"/>
                </a:solidFill>
                <a:latin typeface="Times New Roman" pitchFamily="18" charset="0"/>
                <a:ea typeface="Arial-Rounded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98">
                <a:buFont typeface="Arial"/>
                <a:buNone/>
                <a:defRPr/>
              </a:pPr>
              <a:endParaRPr lang="en-US" sz="1400" kern="0" dirty="0">
                <a:solidFill>
                  <a:prstClr val="white"/>
                </a:solidFill>
                <a:latin typeface="Times New Roman" pitchFamily="18" charset="0"/>
                <a:ea typeface="Arial-Rounded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57" y="6473423"/>
            <a:ext cx="3467273" cy="292390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457200">
              <a:buClr>
                <a:srgbClr val="000000"/>
              </a:buClr>
              <a:buFont typeface="Arial"/>
              <a:buNone/>
            </a:pPr>
            <a:r>
              <a:rPr lang="en-US" sz="1300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Hương</a:t>
            </a:r>
            <a:r>
              <a:rPr lang="en-US" sz="13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1300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13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12239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90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lIns="91440" tIns="45721" rIns="91440" bIns="45721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defRPr/>
              </a:pPr>
              <a:t>2/20/2024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4525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90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lIns="91440" tIns="45721" rIns="91440" bIns="45721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defRPr/>
              </a:pPr>
              <a:t>2/20/2024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60856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C4835F-7667-1E0F-0D12-D67258653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94D4B5-8303-A295-BEB5-8F6221174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FD04CD-A1D3-DD73-8D6E-8BF109DD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F3FDAB-51C1-36BB-1FDD-2F99DB4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AE2F9F-473E-6CB0-59FB-23C99368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42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BA1A83-F11A-2BF9-98DF-D9F5392F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42BEFA-B347-B430-991E-2CC394F2F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FDB7D3-B66B-127C-62A5-25C490F7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0B6124-62FA-93A6-C516-0A9587D5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66CC01-52BC-5E89-BD38-2C4D5B4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8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5C3E60-20CF-DCE3-9BDC-8A640AD8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47E10B-B2BC-B3B2-FD88-F0563CFD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127C7B-98B4-9515-457D-A1761649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8E73DA-AE27-D614-B55A-9C918FF2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95F514-29A8-C9C8-959F-E139375F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9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E30BB6-70E4-419A-192D-59737CEA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DF7CDD-D05E-C066-4AEF-82C4F2711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6ECF8F-1CBD-D209-9285-C9E61F72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C6CE49-1896-1D0A-C118-4E3E2D11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517B764-77DF-B954-9957-85A87A47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C03C3-EC8E-6044-403C-BA39516E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56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4146D-E883-1A39-CEA4-2671F86E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BB7FB0-DFD2-8EF6-0FEF-06DAB7BD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BAB45B-6FDD-DC98-8CDA-67D31732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C894B6C-DEF8-0BAD-8A98-979142430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7912F7-7565-4852-63FF-2D20A2BA0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84F9A87-D83C-DEA4-4E5D-A71913E8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B098BE0-FEC1-712F-777E-485BA303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A120F92-AEE0-FB48-C28D-290B82B0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320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C1555-3E98-FEBD-7EE3-D8739E7C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BBEC64A-5056-CDFF-8AC1-B0D1E1F6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405714-E724-59BD-07F9-70195385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3B0E5AB-A94B-9D15-1677-D1E8C56C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2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6C21159-F9C8-0E7F-8B05-04B70C2D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468CC6D-8EEE-BEB9-8C48-52D6F7BC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12E633E-B5D2-AF11-AD49-F38B83B9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60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F6CF4-B63B-413E-6916-E40F09E8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477D3F-0E07-8160-DF48-C106E9DB1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09125B4-090F-6D06-FCBA-75DE702C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5AD09F-BD0D-11A4-87A9-C53B6631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9BD3EA-7505-A449-C28C-C26393A4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11B7E5-9556-D447-7026-D412FAA1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208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48433-8BDB-D90B-DF10-8E205CAC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2CB58B8-5423-9BF7-5F62-E01E6EA75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5CD3C2-2EFF-B251-5952-584C45651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448564-8615-466A-8A25-5519DC9D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CC8E19A-19DA-07E3-4292-0A03F9D0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B0424B-927F-522D-4B62-8C350AA2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73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46D9CF-243F-6AF1-D536-72C4C473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E19DA7F-B079-67EA-83BD-98C8E3318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668DB9-4423-B9A6-68DE-CBF0FD98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BBB4E5-5116-FDAF-07B1-6518DD3A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C7F4B8-5D9C-C2EC-7F9A-107729BE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18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5553A4B-8A4F-807E-8A72-115F5CC05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5B2D46B-83B0-A8F1-532B-D0968B5C4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19662C-3509-1C73-8C1A-CD07C15B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768D2-DA03-6D17-7A24-FD2987C6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984D48-EA69-D33E-F567-87959461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9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6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300"/>
            </a:lvl2pPr>
            <a:lvl3pPr marL="914394" indent="0">
              <a:buNone/>
              <a:defRPr sz="10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300"/>
            </a:lvl2pPr>
            <a:lvl3pPr marL="914394" indent="0">
              <a:buNone/>
              <a:defRPr sz="10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ctr" anchorCtr="0" compatLnSpc="1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 smtClean="0"/>
              <a:pPr>
                <a:defRPr/>
              </a:pPr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949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9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9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9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88" indent="-228600" algn="l" defTabSz="914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600" algn="l" defTabSz="914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7" indent="-228600" algn="l" defTabSz="914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3" indent="-228600" algn="l" defTabSz="914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8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7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60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60"/>
            <a:ext cx="411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1" y="-14080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0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95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68579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94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94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92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7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3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8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7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3" y="105511"/>
            <a:ext cx="2628900" cy="26161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212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847" r:id="rId19"/>
    <p:sldLayoutId id="2147483704" r:id="rId20"/>
    <p:sldLayoutId id="2147483705" r:id="rId21"/>
    <p:sldLayoutId id="2147483950" r:id="rId22"/>
    <p:sldLayoutId id="2147483953" r:id="rId2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394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9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4" indent="-228600" algn="l" defTabSz="914394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39" indent="-228600" algn="l" defTabSz="914394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1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29" indent="-228600" algn="l" defTabSz="914394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28" indent="-228600" algn="l" defTabSz="914394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5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7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3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8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7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0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60"/>
            <a:ext cx="411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</p:sldLayoutIdLst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68579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94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94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92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7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3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8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7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BC664A-6B8F-2820-5A21-A0189D6A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1886AB-6BEB-5768-915F-57032A5BF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67EDF3-7E27-3E70-7902-60C6FBB12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49B046-3F69-AE86-B967-1F5BEFF1F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AA0A94-73AB-6BB7-27C6-CFF3D5F1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6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11.xml"/><Relationship Id="rId12" Type="http://schemas.openxmlformats.org/officeDocument/2006/relationships/slide" Target="slide17.xml"/><Relationship Id="rId17" Type="http://schemas.openxmlformats.org/officeDocument/2006/relationships/slide" Target="slide18.xm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microsoft.com/office/2007/relationships/hdphoto" Target="../media/hdphoto3.wdp"/><Relationship Id="rId5" Type="http://schemas.openxmlformats.org/officeDocument/2006/relationships/image" Target="../media/image49.png"/><Relationship Id="rId15" Type="http://schemas.openxmlformats.org/officeDocument/2006/relationships/slide" Target="slide19.xml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16.xml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11" Type="http://schemas.openxmlformats.org/officeDocument/2006/relationships/image" Target="../media/image59.emf"/><Relationship Id="rId5" Type="http://schemas.openxmlformats.org/officeDocument/2006/relationships/image" Target="../media/image56.png"/><Relationship Id="rId10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5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5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slideLayout" Target="../slideLayouts/slideLayout38.xml"/><Relationship Id="rId7" Type="http://schemas.openxmlformats.org/officeDocument/2006/relationships/slide" Target="slide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13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4.emf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6.emf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72.jpeg"/><Relationship Id="rId3" Type="http://schemas.openxmlformats.org/officeDocument/2006/relationships/slide" Target="slide27.xml"/><Relationship Id="rId7" Type="http://schemas.openxmlformats.org/officeDocument/2006/relationships/image" Target="../media/image68.png"/><Relationship Id="rId12" Type="http://schemas.openxmlformats.org/officeDocument/2006/relationships/slide" Target="slide31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0.xml"/><Relationship Id="rId6" Type="http://schemas.openxmlformats.org/officeDocument/2006/relationships/slide" Target="slide28.xml"/><Relationship Id="rId11" Type="http://schemas.openxmlformats.org/officeDocument/2006/relationships/image" Target="../media/image71.gif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slide" Target="slide30.xml"/><Relationship Id="rId9" Type="http://schemas.openxmlformats.org/officeDocument/2006/relationships/image" Target="../media/image69.png"/><Relationship Id="rId14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0.xml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0.xml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audio" Target="../media/media1.mp3"/><Relationship Id="rId16" Type="http://schemas.openxmlformats.org/officeDocument/2006/relationships/image" Target="../media/image24.emf"/><Relationship Id="rId1" Type="http://schemas.microsoft.com/office/2007/relationships/media" Target="../media/media1.mp3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emf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17" Type="http://schemas.openxmlformats.org/officeDocument/2006/relationships/image" Target="../media/image79.png"/><Relationship Id="rId2" Type="http://schemas.openxmlformats.org/officeDocument/2006/relationships/audio" Target="../media/media1.mp3"/><Relationship Id="rId16" Type="http://schemas.openxmlformats.org/officeDocument/2006/relationships/image" Target="../media/image24.emf"/><Relationship Id="rId1" Type="http://schemas.microsoft.com/office/2007/relationships/media" Target="../media/media1.mp3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13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4.emf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4.emf"/><Relationship Id="rId1" Type="http://schemas.microsoft.com/office/2007/relationships/media" Target="../media/media1.mp3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6" y="5486872"/>
            <a:ext cx="1753077" cy="1371128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59" y="1039069"/>
            <a:ext cx="1231828" cy="6240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40" y="5169624"/>
            <a:ext cx="1753077" cy="137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464" y="4996679"/>
            <a:ext cx="1753077" cy="1371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924" y="5682243"/>
            <a:ext cx="1753077" cy="1371128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06400" y="119072"/>
            <a:ext cx="11277600" cy="83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1" rIns="91440" bIns="45721">
            <a:spAutoFit/>
          </a:bodyPr>
          <a:lstStyle/>
          <a:p>
            <a:pPr algn="ctr"/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PHÒNG GIÁO DỤC VÀ ĐÀO 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en-US" sz="24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ĐẠI LỘC</a:t>
            </a:r>
            <a:endParaRPr lang="en-US" sz="240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 TH-THCS ĐẠI TÂN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5284315" y="881057"/>
            <a:ext cx="1685828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lIns="91440" tIns="45721" rIns="91440" bIns="45721"/>
          <a:lstStyle/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16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463" y="1261369"/>
            <a:ext cx="1231828" cy="6240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93273" y="3606522"/>
            <a:ext cx="1956233" cy="27803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Phước Tài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111691" y="177427"/>
            <a:ext cx="6912204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. TÌM HIỂU SẢN PHẨM MẪU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450385"/>
            <a:ext cx="32891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9062113" y="436728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138699" y="1366030"/>
            <a:ext cx="9799607" cy="1754328"/>
          </a:xfrm>
          <a:prstGeom prst="rect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txBody>
          <a:bodyPr wrap="square" lIns="91440" tIns="45721" rIns="91440" bIns="45721">
            <a:spAutoFit/>
          </a:bodyPr>
          <a:lstStyle/>
          <a:p>
            <a:r>
              <a:rPr lang="nl-NL" sz="3500" b="1" dirty="0">
                <a:solidFill>
                  <a:schemeClr val="bg1"/>
                </a:solidFill>
                <a:latin typeface="Times New Roman" pitchFamily="18" charset="0"/>
              </a:rPr>
              <a:t>Yêu cầu sản phẩm: </a:t>
            </a:r>
            <a:r>
              <a:rPr lang="en-US" sz="3600" dirty="0" err="1">
                <a:latin typeface="Times New Roman" pitchFamily="18" charset="0"/>
              </a:rPr>
              <a:t>đủ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mối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chắc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chắn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thanh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đòn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ghế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ngồi</a:t>
            </a:r>
            <a:r>
              <a:rPr lang="en-US" sz="3600" dirty="0">
                <a:latin typeface="Times New Roman" pitchFamily="18" charset="0"/>
              </a:rPr>
              <a:t> quay </a:t>
            </a:r>
            <a:r>
              <a:rPr lang="en-US" sz="3600" dirty="0" err="1">
                <a:latin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quanh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trục</a:t>
            </a:r>
            <a:r>
              <a:rPr lang="en-US" sz="3600" dirty="0">
                <a:latin typeface="Times New Roman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670298"/>
            <a:ext cx="964111" cy="9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9" y="1073469"/>
            <a:ext cx="1912688" cy="26669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Flowchart: Terminator 2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en-US" sz="2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CHI TIẾT </a:t>
            </a:r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VÀ DỤNG CỤ</a:t>
            </a:r>
          </a:p>
        </p:txBody>
      </p:sp>
      <p:cxnSp>
        <p:nvCxnSpPr>
          <p:cNvPr id="7" name="Straight Connector 6"/>
          <p:cNvCxnSpPr>
            <a:stCxn id="3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71007" y="2832483"/>
            <a:ext cx="5664632" cy="22467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91440" tIns="45721" rIns="91440" bIns="45721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chi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phù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ghép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mô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mô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bênh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</a:rPr>
              <a:t>phiếu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136409"/>
              </p:ext>
            </p:extLst>
          </p:nvPr>
        </p:nvGraphicFramePr>
        <p:xfrm>
          <a:off x="7504986" y="1385644"/>
          <a:ext cx="4497238" cy="464286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699725"/>
                <a:gridCol w="1797513"/>
              </a:tblGrid>
              <a:tr h="376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Chi </a:t>
                      </a:r>
                      <a:r>
                        <a:rPr lang="en-US" sz="2400" dirty="0" err="1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tiết</a:t>
                      </a:r>
                      <a:r>
                        <a:rPr lang="en-US" sz="24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lang="en-US" sz="2400" baseline="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endParaRPr lang="en-US" sz="2400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lang="en-US" sz="24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4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endParaRPr lang="en-US" sz="2400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</a:rPr>
                        <a:t>Tấm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400" dirty="0" smtClean="0">
                          <a:effectLst/>
                          <a:latin typeface="Times New Roman" pitchFamily="18" charset="0"/>
                        </a:rPr>
                        <a:t>nhỏ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400" dirty="0">
                          <a:effectLst/>
                          <a:latin typeface="Times New Roman" pitchFamily="18" charset="0"/>
                        </a:rPr>
                        <a:t>thẳng 5 lỗ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983C60C-E901-DAA5-AC1C-ABD9B76BCFAC}"/>
              </a:ext>
            </a:extLst>
          </p:cNvPr>
          <p:cNvSpPr/>
          <p:nvPr/>
        </p:nvSpPr>
        <p:spPr>
          <a:xfrm>
            <a:off x="2213614" y="1385646"/>
            <a:ext cx="3505995" cy="1262835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609539">
              <a:defRPr/>
            </a:pPr>
            <a:r>
              <a:rPr lang="en-US" sz="29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sz="29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luận</a:t>
            </a:r>
            <a:r>
              <a:rPr lang="en-US" sz="29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endParaRPr lang="en-US" sz="29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3306"/>
            <a:ext cx="1912688" cy="26669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Flowchart: Terminator 2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en-US" sz="2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CHI TIẾT </a:t>
            </a:r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VÀ DỤNG CỤ</a:t>
            </a:r>
          </a:p>
        </p:txBody>
      </p:sp>
      <p:cxnSp>
        <p:nvCxnSpPr>
          <p:cNvPr id="7" name="Straight Connector 6"/>
          <p:cNvCxnSpPr>
            <a:stCxn id="3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47462" y="1282741"/>
            <a:ext cx="4008359" cy="1815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1" rIns="91440" bIns="45721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cụ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phù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lắp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00493"/>
              </p:ext>
            </p:extLst>
          </p:nvPr>
        </p:nvGraphicFramePr>
        <p:xfrm>
          <a:off x="5848712" y="1266307"/>
          <a:ext cx="5722190" cy="527380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028115"/>
                <a:gridCol w="1694075"/>
              </a:tblGrid>
              <a:tr h="376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Chi </a:t>
                      </a:r>
                      <a:r>
                        <a:rPr lang="en-US" sz="2800" dirty="0" err="1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tiết</a:t>
                      </a:r>
                      <a:r>
                        <a:rPr lang="en-US" sz="28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lang="en-US" sz="2800" dirty="0" err="1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lang="en-US" sz="2800" baseline="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endParaRPr lang="en-US" sz="2800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endParaRPr lang="en-US" sz="2800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Tấm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nhỏ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thẳng 5 lỗ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chữ U ngắn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thẳng 11 lỗ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Vòng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hãm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Trục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quay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Vít ngắn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Đai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ốc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pic>
        <p:nvPicPr>
          <p:cNvPr id="9" name="Picture 8" descr="Em hãy quan sát mô hình bập bênh trong Hình 1, nêu các bộ phận chính và số lượng các chi tiết của mô hình bập bênh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" r="35405" b="54401"/>
          <a:stretch/>
        </p:blipFill>
        <p:spPr bwMode="auto">
          <a:xfrm>
            <a:off x="1678516" y="3551992"/>
            <a:ext cx="3676421" cy="229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0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5776" y="25969"/>
            <a:ext cx="2016224" cy="130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588781"/>
            <a:ext cx="3421451" cy="249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3616899"/>
            <a:ext cx="3693344" cy="243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00" y="4813864"/>
            <a:ext cx="1632181" cy="1116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9563" y="1628800"/>
            <a:ext cx="9301024" cy="1368152"/>
          </a:xfrm>
          <a:prstGeom prst="rect">
            <a:avLst/>
          </a:prstGeom>
          <a:noFill/>
        </p:spPr>
        <p:txBody>
          <a:bodyPr wrap="square" lIns="108857" tIns="54429" rIns="108857" bIns="54429" numCol="1">
            <a:prstTxWarp prst="textTriangle">
              <a:avLst/>
            </a:prstTxWarp>
            <a:spAutoFit/>
          </a:bodyPr>
          <a:lstStyle/>
          <a:p>
            <a:pPr algn="ctr" defTabSz="1451426"/>
            <a:r>
              <a:rPr lang="en-US" sz="7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7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cứu</a:t>
            </a:r>
            <a:r>
              <a:rPr lang="en-US" sz="7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bãi</a:t>
            </a:r>
            <a:r>
              <a:rPr lang="en-US" sz="7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biển</a:t>
            </a:r>
            <a:endParaRPr lang="en-US" sz="79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2437" y="-63474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462" y="4232135"/>
            <a:ext cx="2561027" cy="169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3" y="4257676"/>
            <a:ext cx="2445140" cy="178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8" y="5253870"/>
            <a:ext cx="2299909" cy="95832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4" y="131601"/>
            <a:ext cx="1721371" cy="1317075"/>
          </a:xfrm>
          <a:prstGeom prst="rect">
            <a:avLst/>
          </a:prstGeom>
        </p:spPr>
      </p:pic>
      <p:pic>
        <p:nvPicPr>
          <p:cNvPr id="6" name="Picture chuoi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99" y="3977358"/>
            <a:ext cx="1387812" cy="427949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06" y="4943772"/>
            <a:ext cx="2069479" cy="1030699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2018935" y="857261"/>
            <a:ext cx="7344816" cy="265579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biển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rác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quá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4722147" y="957323"/>
            <a:ext cx="6972180" cy="265579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0505" y="-1244347"/>
            <a:ext cx="812800" cy="609600"/>
          </a:xfrm>
          <a:prstGeom prst="rect">
            <a:avLst/>
          </a:prstGeom>
        </p:spPr>
      </p:pic>
      <p:pic>
        <p:nvPicPr>
          <p:cNvPr id="2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51" y="5923822"/>
            <a:ext cx="1364836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99" y="4344641"/>
            <a:ext cx="1672644" cy="62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5254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23392" y="35256"/>
            <a:ext cx="10945216" cy="166555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Đây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623392" y="4058780"/>
            <a:ext cx="10945216" cy="868303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5200" b="1" dirty="0" smtClean="0">
                <a:solidFill>
                  <a:srgbClr val="FF0000"/>
                </a:solidFill>
                <a:latin typeface="Times New Roman" pitchFamily="18" charset="0"/>
              </a:rPr>
              <a:t>A</a:t>
            </a:r>
            <a:endParaRPr lang="en-US" sz="5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347" y="-1388690"/>
            <a:ext cx="1077360" cy="80802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53" y="5733257"/>
            <a:ext cx="2411099" cy="1089488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xmlns="" id="{EAC586AC-267A-4C11-8060-32F1F6F97F80}"/>
              </a:ext>
            </a:extLst>
          </p:cNvPr>
          <p:cNvSpPr/>
          <p:nvPr/>
        </p:nvSpPr>
        <p:spPr>
          <a:xfrm>
            <a:off x="719403" y="2190207"/>
            <a:ext cx="10945216" cy="1639929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lvl="0" defTabSz="1451426"/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A.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bập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bênh</a:t>
            </a:r>
            <a:r>
              <a:rPr lang="en-US" sz="3200" dirty="0" smtClean="0">
                <a:latin typeface="Times New Roman" pitchFamily="18" charset="0"/>
              </a:rPr>
              <a:t>.                     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</a:rPr>
              <a:t>B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</a:rPr>
              <a:t>tô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tải</a:t>
            </a:r>
            <a:r>
              <a:rPr lang="en-US" sz="3200" dirty="0">
                <a:latin typeface="Times New Roman" pitchFamily="18" charset="0"/>
              </a:rPr>
              <a:t>.</a:t>
            </a:r>
          </a:p>
          <a:p>
            <a:pPr lvl="0" defTabSz="1451426"/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</a:rPr>
              <a:t>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</a:rPr>
              <a:t> bay</a:t>
            </a:r>
            <a:r>
              <a:rPr lang="en-US" sz="3200" dirty="0" smtClean="0">
                <a:latin typeface="Times New Roman" pitchFamily="18" charset="0"/>
              </a:rPr>
              <a:t>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</a:rPr>
              <a:t>          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D.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trượt</a:t>
            </a:r>
            <a:r>
              <a:rPr lang="en-US" sz="3200" dirty="0">
                <a:latin typeface="Times New Roman" pitchFamily="18" charset="0"/>
              </a:rPr>
              <a:t>.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</a:rPr>
              <a:t>    </a:t>
            </a:r>
            <a:endParaRPr lang="en-US" sz="48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E1EA7A0-0637-458F-AEE5-EDD8EFC0EA3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CA54269-441B-47AC-861D-99C6F9BE8A10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62553C9-8799-4EF6-84E3-EF26BE9895D5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82B5DED-3D9B-4D22-B019-C399CAD9C94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55425DC-8E15-4D69-8D9B-1ABFFEDBC0CF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FF8A244-6A9C-44C1-AE3F-86E98FB34EC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5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4" name="Picture 13" descr="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84" y="138773"/>
            <a:ext cx="4487441" cy="205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953" y="5253212"/>
            <a:ext cx="934878" cy="1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67580" y="129457"/>
            <a:ext cx="10945216" cy="1571353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phận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chính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712539" y="3573544"/>
            <a:ext cx="10945216" cy="949304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5200" b="1" dirty="0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endParaRPr lang="en-US" sz="5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347" y="-1388690"/>
            <a:ext cx="1077360" cy="80802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75" y="4869170"/>
            <a:ext cx="2855244" cy="1422047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xmlns="" id="{E506D0A8-015D-472B-8E41-0E10C2910580}"/>
              </a:ext>
            </a:extLst>
          </p:cNvPr>
          <p:cNvSpPr/>
          <p:nvPr/>
        </p:nvSpPr>
        <p:spPr>
          <a:xfrm>
            <a:off x="767586" y="1849228"/>
            <a:ext cx="10890175" cy="1267667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defTabSz="1451426"/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 A. </a:t>
            </a:r>
            <a:r>
              <a:rPr lang="en-US" sz="3200" dirty="0" err="1">
                <a:latin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đế</a:t>
            </a:r>
            <a:r>
              <a:rPr lang="en-US" sz="3200" dirty="0" smtClean="0">
                <a:latin typeface="Times New Roman" pitchFamily="18" charset="0"/>
              </a:rPr>
              <a:t>.		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B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đòn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ghế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endParaRPr lang="en-US" sz="32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defTabSz="1451426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 C.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</a:rPr>
              <a:t> quay</a:t>
            </a:r>
            <a:r>
              <a:rPr lang="en-US" sz="3200" dirty="0" smtClean="0">
                <a:latin typeface="Times New Roman" pitchFamily="18" charset="0"/>
              </a:rPr>
              <a:t>.		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D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án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DB9AC43-B556-498B-AAC6-8B937DF7C306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5B87DE9-CFC8-4973-B0CB-6FB4BE943A29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8479C6B-765B-4172-91B8-548C37FBF14B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D9CB22D-A98C-4026-8BE5-3CA6C1578669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450E08E-3A4C-4025-B028-CD90F38D65CF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8AC0445-1E4E-4BC2-9C43-EFFF0923F6E2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5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图片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53" y="5253212"/>
            <a:ext cx="934878" cy="1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347" y="-1388690"/>
            <a:ext cx="1077360" cy="808020"/>
          </a:xfrm>
          <a:prstGeom prst="rect">
            <a:avLst/>
          </a:prstGeom>
        </p:spPr>
      </p:pic>
      <p:pic>
        <p:nvPicPr>
          <p:cNvPr id="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055" y="5516377"/>
            <a:ext cx="2850948" cy="10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E1FA2E9-6C41-4BCD-BD98-DE417433C01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3D308D2-2ED8-4B1A-B06A-03A58CCE3F99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068DC16-0811-46F3-971A-A1AFDA029A7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8387E35-DC76-47FA-A498-E6EC24F73644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7A746B96-3873-49D6-9FC6-58FEB5810AA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A810BA3-24CA-4835-AF5F-C634ACE501B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5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5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682873" y="47610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2492;p78">
            <a:extLst>
              <a:ext uri="{FF2B5EF4-FFF2-40B4-BE49-F238E27FC236}">
                <a16:creationId xmlns=""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107138" y="3699090"/>
            <a:ext cx="730297" cy="533348"/>
            <a:chOff x="1520150" y="3517375"/>
            <a:chExt cx="604200" cy="285625"/>
          </a:xfrm>
        </p:grpSpPr>
        <p:sp>
          <p:nvSpPr>
            <p:cNvPr id="18" name="Google Shape;2493;p78">
              <a:extLst>
                <a:ext uri="{FF2B5EF4-FFF2-40B4-BE49-F238E27FC236}">
                  <a16:creationId xmlns=""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C</a:t>
              </a:r>
              <a:endParaRPr sz="2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3" name="Google Shape;2494;p78">
              <a:extLst>
                <a:ext uri="{FF2B5EF4-FFF2-40B4-BE49-F238E27FC236}">
                  <a16:creationId xmlns=""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4" name="Google Shape;2495;p78">
            <a:extLst>
              <a:ext uri="{FF2B5EF4-FFF2-40B4-BE49-F238E27FC236}">
                <a16:creationId xmlns=""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086816" y="2156192"/>
            <a:ext cx="730297" cy="533348"/>
            <a:chOff x="1520150" y="3517375"/>
            <a:chExt cx="604200" cy="285625"/>
          </a:xfrm>
        </p:grpSpPr>
        <p:sp>
          <p:nvSpPr>
            <p:cNvPr id="25" name="Google Shape;2496;p78">
              <a:extLst>
                <a:ext uri="{FF2B5EF4-FFF2-40B4-BE49-F238E27FC236}">
                  <a16:creationId xmlns=""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</a:rPr>
                <a:t>A</a:t>
              </a:r>
              <a:endParaRPr sz="28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6" name="Google Shape;2497;p78">
              <a:extLst>
                <a:ext uri="{FF2B5EF4-FFF2-40B4-BE49-F238E27FC236}">
                  <a16:creationId xmlns=""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7" name="Google Shape;2498;p78">
            <a:extLst>
              <a:ext uri="{FF2B5EF4-FFF2-40B4-BE49-F238E27FC236}">
                <a16:creationId xmlns=""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1079231" y="4400376"/>
            <a:ext cx="730297" cy="533348"/>
            <a:chOff x="1520150" y="3517375"/>
            <a:chExt cx="604200" cy="285625"/>
          </a:xfrm>
        </p:grpSpPr>
        <p:sp>
          <p:nvSpPr>
            <p:cNvPr id="28" name="Google Shape;2499;p78">
              <a:extLst>
                <a:ext uri="{FF2B5EF4-FFF2-40B4-BE49-F238E27FC236}">
                  <a16:creationId xmlns=""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D</a:t>
              </a:r>
              <a:endParaRPr sz="2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9" name="Google Shape;2500;p78">
              <a:extLst>
                <a:ext uri="{FF2B5EF4-FFF2-40B4-BE49-F238E27FC236}">
                  <a16:creationId xmlns=""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" name="Google Shape;2501;p78">
            <a:extLst>
              <a:ext uri="{FF2B5EF4-FFF2-40B4-BE49-F238E27FC236}">
                <a16:creationId xmlns=""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1107774" y="2891786"/>
            <a:ext cx="730297" cy="533348"/>
            <a:chOff x="1520150" y="3517375"/>
            <a:chExt cx="604200" cy="285625"/>
          </a:xfrm>
        </p:grpSpPr>
        <p:sp>
          <p:nvSpPr>
            <p:cNvPr id="31" name="Google Shape;2502;p78">
              <a:extLst>
                <a:ext uri="{FF2B5EF4-FFF2-40B4-BE49-F238E27FC236}">
                  <a16:creationId xmlns=""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B</a:t>
              </a:r>
              <a:endParaRPr sz="2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2" name="Google Shape;2503;p78">
              <a:extLst>
                <a:ext uri="{FF2B5EF4-FFF2-40B4-BE49-F238E27FC236}">
                  <a16:creationId xmlns=""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880169" y="143294"/>
            <a:ext cx="7782577" cy="1374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mô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bập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bênh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Calibri Ligh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1988288" y="2156192"/>
            <a:ext cx="294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</a:rPr>
              <a:t>Đ</a:t>
            </a:r>
            <a:r>
              <a:rPr lang="en-US" sz="2800" dirty="0" err="1" smtClean="0">
                <a:latin typeface="Times New Roman" pitchFamily="18" charset="0"/>
              </a:rPr>
              <a:t>ủ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1968130" y="2927948"/>
            <a:ext cx="543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 smtClean="0">
                <a:latin typeface="Times New Roman" pitchFamily="18" charset="0"/>
              </a:rPr>
              <a:t>Mối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chắc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chắn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801943" y="3686010"/>
            <a:ext cx="686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800" dirty="0" err="1" smtClean="0">
                <a:latin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đòn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ghế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</a:rPr>
              <a:t> quay </a:t>
            </a:r>
            <a:r>
              <a:rPr lang="en-US" sz="2800" dirty="0" err="1">
                <a:latin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trục</a:t>
            </a:r>
            <a:r>
              <a:rPr lang="en-US" sz="2800" dirty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988818" y="4400376"/>
            <a:ext cx="667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 smtClean="0">
                <a:latin typeface="Times New Roman" pitchFamily="18" charset="0"/>
              </a:rPr>
              <a:t>Tất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cả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53" y="5253212"/>
            <a:ext cx="934878" cy="1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33" grpId="0"/>
      <p:bldP spid="34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19403" y="88454"/>
            <a:ext cx="10945216" cy="173087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mấy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lắp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ghép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719403" y="3799068"/>
            <a:ext cx="10945216" cy="949304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347" y="-1388690"/>
            <a:ext cx="1077360" cy="808020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xmlns="" id="{86071A77-E4D7-4F6F-81CF-00F2F4A77DA5}"/>
              </a:ext>
            </a:extLst>
          </p:cNvPr>
          <p:cNvSpPr/>
          <p:nvPr/>
        </p:nvSpPr>
        <p:spPr>
          <a:xfrm>
            <a:off x="719403" y="1997005"/>
            <a:ext cx="10945216" cy="1624025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defTabSz="1451426"/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A. 3			B. 4</a:t>
            </a:r>
            <a:endParaRPr 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451426"/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C. 5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D.6  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E1FA2E9-6C41-4BCD-BD98-DE417433C01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3D308D2-2ED8-4B1A-B06A-03A58CCE3F99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068DC16-0811-46F3-971A-A1AFDA029A7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8387E35-DC76-47FA-A498-E6EC24F73644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7A746B96-3873-49D6-9FC6-58FEB5810AA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A810BA3-24CA-4835-AF5F-C634ACE501B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5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5" name="Picture l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91" y="5588845"/>
            <a:ext cx="1364836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图片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53" y="5253212"/>
            <a:ext cx="934878" cy="1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en-US" sz="2800" noProof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ứ ba </a:t>
            </a: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20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02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II: THỦ CÔNG KĨ THUẬT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578527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40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nl-NL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8:</a:t>
            </a:r>
            <a:r>
              <a:rPr lang="nl-NL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LẮP GHÉP MÔ HÌNH BẬP BÊNH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53" y="3857201"/>
            <a:ext cx="3041079" cy="2008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93" y="3611319"/>
            <a:ext cx="3168665" cy="231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99" y="4861595"/>
            <a:ext cx="2289895" cy="113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6" y="857260"/>
            <a:ext cx="1344149" cy="1028451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9483" y="-648824"/>
            <a:ext cx="812800" cy="6096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344139" y="757472"/>
            <a:ext cx="4671744" cy="2311488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Yeah!!!</a:t>
            </a:r>
          </a:p>
          <a:p>
            <a:pPr algn="ctr" defTabSz="1451426"/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</a:rPr>
              <a:t>Bãi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</a:rPr>
              <a:t>biển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</a:rPr>
              <a:t>đẹp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</a:rPr>
              <a:t>quá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4826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TH-THCS ĐẠI TÂN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Phước Tài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9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Thứ</a:t>
            </a:r>
            <a:r>
              <a:rPr kumimoji="0" lang="en-US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ba </a:t>
            </a: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ngày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27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tháng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02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II: THỦ CÔNG KĨ THUẬT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578527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40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nl-NL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8:</a:t>
            </a:r>
            <a:r>
              <a:rPr lang="nl-NL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LẮP GHÉP MÔ HÌNH BẬP BÊNH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3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4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15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17" name="图片 22"/>
          <p:cNvPicPr>
            <a:picLocks noChangeAspect="1"/>
          </p:cNvPicPr>
          <p:nvPr/>
        </p:nvPicPr>
        <p:blipFill rotWithShape="1">
          <a:blip r:embed="rId15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1621C-E2A1-B2E8-6F7A-04FBA4BA13E2}"/>
              </a:ext>
            </a:extLst>
          </p:cNvPr>
          <p:cNvSpPr txBox="1"/>
          <p:nvPr/>
        </p:nvSpPr>
        <p:spPr>
          <a:xfrm>
            <a:off x="8205878" y="3228642"/>
            <a:ext cx="2787242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</a:t>
            </a:r>
          </a:p>
          <a:p>
            <a:pPr algn="ctr" defTabSz="914400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ẨN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B5BF3EB-DED1-8FDE-4348-C9DCF035D6D0}"/>
              </a:ext>
            </a:extLst>
          </p:cNvPr>
          <p:cNvSpPr txBox="1"/>
          <p:nvPr/>
        </p:nvSpPr>
        <p:spPr>
          <a:xfrm>
            <a:off x="843280" y="1868661"/>
            <a:ext cx="5740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94E480B-C10C-EBD7-6F5F-D703918AB3F2}"/>
              </a:ext>
            </a:extLst>
          </p:cNvPr>
          <p:cNvSpPr txBox="1"/>
          <p:nvPr/>
        </p:nvSpPr>
        <p:spPr>
          <a:xfrm>
            <a:off x="2560320" y="783387"/>
            <a:ext cx="244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319EC97-3737-D054-8481-11119CF22B1B}"/>
              </a:ext>
            </a:extLst>
          </p:cNvPr>
          <p:cNvSpPr txBox="1"/>
          <p:nvPr/>
        </p:nvSpPr>
        <p:spPr>
          <a:xfrm>
            <a:off x="641806" y="3530133"/>
            <a:ext cx="6143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 defTabSz="914400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DF9770C-56D8-37E2-E888-3A6A92DED420}"/>
              </a:ext>
            </a:extLst>
          </p:cNvPr>
          <p:cNvSpPr txBox="1"/>
          <p:nvPr/>
        </p:nvSpPr>
        <p:spPr>
          <a:xfrm>
            <a:off x="843280" y="2613089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96B00CB-7321-2E0B-BC13-38B5AD1A0172}"/>
              </a:ext>
            </a:extLst>
          </p:cNvPr>
          <p:cNvSpPr txBox="1"/>
          <p:nvPr/>
        </p:nvSpPr>
        <p:spPr>
          <a:xfrm>
            <a:off x="641806" y="4297772"/>
            <a:ext cx="5641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defTabSz="914400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82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64DA45B6-31A4-BCB7-7934-90F80848DA70}"/>
              </a:ext>
            </a:extLst>
          </p:cNvPr>
          <p:cNvSpPr/>
          <p:nvPr/>
        </p:nvSpPr>
        <p:spPr>
          <a:xfrm>
            <a:off x="10373053" y="5636"/>
            <a:ext cx="1453187" cy="130048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4" name="Picture 2" descr="C:\Users\ADMIN\Desktop\gift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8648288F-51A9-FA7A-CFA7-6867FC1A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09" y="4247018"/>
            <a:ext cx="2011261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gift-clipart-pink-gift-14.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B52C8A84-C699-096B-0485-9781BF8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2" y="4054460"/>
            <a:ext cx="1622416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present-1417611_640.png">
            <a:hlinkClick r:id="rId8" action="ppaction://hlinksldjump"/>
            <a:extLst>
              <a:ext uri="{FF2B5EF4-FFF2-40B4-BE49-F238E27FC236}">
                <a16:creationId xmlns="" xmlns:a16="http://schemas.microsoft.com/office/drawing/2014/main" id="{335F3766-92A7-1008-B413-5699CF86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43" y="4197741"/>
            <a:ext cx="1796005" cy="18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ADMIN\Desktop\gift_present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DAF0DA0A-98BB-5D70-15EA-2057D4D4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54" y="4177224"/>
            <a:ext cx="2087108" cy="19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>
            <a:extLst>
              <a:ext uri="{FF2B5EF4-FFF2-40B4-BE49-F238E27FC236}">
                <a16:creationId xmlns="" xmlns:a16="http://schemas.microsoft.com/office/drawing/2014/main" id="{44B80ACA-305A-3560-0AC1-A39366B8F2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84690" y="1408369"/>
            <a:ext cx="1524000" cy="13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ảnh có liên quan">
            <a:extLst>
              <a:ext uri="{FF2B5EF4-FFF2-40B4-BE49-F238E27FC236}">
                <a16:creationId xmlns="" xmlns:a16="http://schemas.microsoft.com/office/drawing/2014/main" id="{F64E4546-4D4B-5CCB-8FA5-8DBC0AD182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7798" flipH="1">
            <a:off x="245748" y="1130614"/>
            <a:ext cx="1252987" cy="13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 hộp carton đựng quà - Nâng cao giá trị sản phẩm | Công ty in ấn Việt I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69" y="4054460"/>
            <a:ext cx="2140723" cy="22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1498354" y="6047851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3419919" y="608139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5591023" y="611708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850973" y="6191031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9833008" y="6113308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Right Arrow 2">
            <a:hlinkClick r:id="rId14" action="ppaction://hlinksldjump"/>
          </p:cNvPr>
          <p:cNvSpPr/>
          <p:nvPr/>
        </p:nvSpPr>
        <p:spPr>
          <a:xfrm>
            <a:off x="11431554" y="6337790"/>
            <a:ext cx="561663" cy="35539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5372B82-D752-2430-84AC-52FC401B469B}"/>
              </a:ext>
            </a:extLst>
          </p:cNvPr>
          <p:cNvSpPr/>
          <p:nvPr/>
        </p:nvSpPr>
        <p:spPr>
          <a:xfrm>
            <a:off x="2801215" y="231820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36BE0463-8EB3-EB2C-6C30-22F6F65A367E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3" name="Google Shape;948;p56">
            <a:extLst>
              <a:ext uri="{FF2B5EF4-FFF2-40B4-BE49-F238E27FC236}">
                <a16:creationId xmlns="" xmlns:a16="http://schemas.microsoft.com/office/drawing/2014/main" id="{A09AE4DE-4079-CF51-7063-5674203AB8FB}"/>
              </a:ext>
            </a:extLst>
          </p:cNvPr>
          <p:cNvGrpSpPr/>
          <p:nvPr/>
        </p:nvGrpSpPr>
        <p:grpSpPr>
          <a:xfrm rot="21330508">
            <a:off x="979026" y="780238"/>
            <a:ext cx="1189875" cy="532200"/>
            <a:chOff x="2750925" y="2801625"/>
            <a:chExt cx="1189875" cy="532200"/>
          </a:xfrm>
        </p:grpSpPr>
        <p:grpSp>
          <p:nvGrpSpPr>
            <p:cNvPr id="14" name="Google Shape;949;p56">
              <a:extLst>
                <a:ext uri="{FF2B5EF4-FFF2-40B4-BE49-F238E27FC236}">
                  <a16:creationId xmlns="" xmlns:a16="http://schemas.microsoft.com/office/drawing/2014/main" id="{B237C8F3-A7CB-63AD-FDA6-B757E7664D17}"/>
                </a:ext>
              </a:extLst>
            </p:cNvPr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7" name="Google Shape;950;p56">
                <a:extLst>
                  <a:ext uri="{FF2B5EF4-FFF2-40B4-BE49-F238E27FC236}">
                    <a16:creationId xmlns="" xmlns:a16="http://schemas.microsoft.com/office/drawing/2014/main" id="{594D4609-E7B1-9B88-DD5D-14179BFAF53B}"/>
                  </a:ext>
                </a:extLst>
              </p:cNvPr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951;p56">
                <a:extLst>
                  <a:ext uri="{FF2B5EF4-FFF2-40B4-BE49-F238E27FC236}">
                    <a16:creationId xmlns="" xmlns:a16="http://schemas.microsoft.com/office/drawing/2014/main" id="{39529460-729C-5EF3-5811-EFE55D538088}"/>
                  </a:ext>
                </a:extLst>
              </p:cNvPr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952;p56">
                <a:extLst>
                  <a:ext uri="{FF2B5EF4-FFF2-40B4-BE49-F238E27FC236}">
                    <a16:creationId xmlns="" xmlns:a16="http://schemas.microsoft.com/office/drawing/2014/main" id="{3D131694-2C89-0B54-A849-311217D22577}"/>
                  </a:ext>
                </a:extLst>
              </p:cNvPr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953;p56">
                <a:extLst>
                  <a:ext uri="{FF2B5EF4-FFF2-40B4-BE49-F238E27FC236}">
                    <a16:creationId xmlns="" xmlns:a16="http://schemas.microsoft.com/office/drawing/2014/main" id="{FE23248E-54AD-C9A6-9CB7-3E774ACB750F}"/>
                  </a:ext>
                </a:extLst>
              </p:cNvPr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954;p56">
                <a:extLst>
                  <a:ext uri="{FF2B5EF4-FFF2-40B4-BE49-F238E27FC236}">
                    <a16:creationId xmlns="" xmlns:a16="http://schemas.microsoft.com/office/drawing/2014/main" id="{020C1B2B-8897-D3AF-0883-EAA35D0014D1}"/>
                  </a:ext>
                </a:extLst>
              </p:cNvPr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Google Shape;955;p56">
              <a:extLst>
                <a:ext uri="{FF2B5EF4-FFF2-40B4-BE49-F238E27FC236}">
                  <a16:creationId xmlns="" xmlns:a16="http://schemas.microsoft.com/office/drawing/2014/main" id="{7DC5F625-7E61-F261-A7C3-7B224283017C}"/>
                </a:ext>
              </a:extLst>
            </p:cNvPr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" name="Google Shape;956;p56">
              <a:extLst>
                <a:ext uri="{FF2B5EF4-FFF2-40B4-BE49-F238E27FC236}">
                  <a16:creationId xmlns="" xmlns:a16="http://schemas.microsoft.com/office/drawing/2014/main" id="{CBB9442A-C054-F1C1-D6DC-9CA3A0760D7B}"/>
                </a:ext>
              </a:extLst>
            </p:cNvPr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5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A68B255-DAC0-453B-78B9-360D06BEE133}"/>
              </a:ext>
            </a:extLst>
          </p:cNvPr>
          <p:cNvSpPr/>
          <p:nvPr/>
        </p:nvSpPr>
        <p:spPr>
          <a:xfrm>
            <a:off x="3104292" y="554612"/>
            <a:ext cx="8041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128">
              <a:defRPr/>
            </a:pP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phận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chính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mô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bập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bênh</a:t>
            </a:r>
            <a:r>
              <a:rPr lang="en-US" sz="3200" b="1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31085" y="2649238"/>
            <a:ext cx="8114456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400"/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phận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chính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chân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đế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trục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quay,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đòn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ghế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ngồi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defTabSz="914400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       </a:t>
            </a:r>
          </a:p>
        </p:txBody>
      </p:sp>
    </p:spTree>
    <p:extLst>
      <p:ext uri="{BB962C8B-B14F-4D97-AF65-F5344CB8AC3E}">
        <p14:creationId xmlns:p14="http://schemas.microsoft.com/office/powerpoint/2010/main" val="3918604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=""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107138" y="4044150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=""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=""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=""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086816" y="2501252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=""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=""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=""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1079231" y="4745436"/>
            <a:ext cx="730297" cy="533348"/>
            <a:chOff x="1520150" y="3517375"/>
            <a:chExt cx="604200" cy="285625"/>
          </a:xfrm>
        </p:grpSpPr>
        <p:sp>
          <p:nvSpPr>
            <p:cNvPr id="13" name="Google Shape;2499;p78">
              <a:extLst>
                <a:ext uri="{FF2B5EF4-FFF2-40B4-BE49-F238E27FC236}">
                  <a16:creationId xmlns=""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=""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=""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1107774" y="3236846"/>
            <a:ext cx="730297" cy="533348"/>
            <a:chOff x="1520150" y="3517375"/>
            <a:chExt cx="604200" cy="285625"/>
          </a:xfrm>
        </p:grpSpPr>
        <p:sp>
          <p:nvSpPr>
            <p:cNvPr id="16" name="Google Shape;2502;p78">
              <a:extLst>
                <a:ext uri="{FF2B5EF4-FFF2-40B4-BE49-F238E27FC236}">
                  <a16:creationId xmlns=""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=""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3093711" y="271897"/>
            <a:ext cx="7782577" cy="1374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mô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bập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bênh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Calibri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1988288" y="2501252"/>
            <a:ext cx="294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</a:rPr>
              <a:t>Đ</a:t>
            </a:r>
            <a:r>
              <a:rPr lang="en-US" sz="2800" dirty="0" err="1" smtClean="0">
                <a:latin typeface="Times New Roman" pitchFamily="18" charset="0"/>
              </a:rPr>
              <a:t>ủ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1968130" y="3273008"/>
            <a:ext cx="543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 smtClean="0">
                <a:latin typeface="Times New Roman" pitchFamily="18" charset="0"/>
              </a:rPr>
              <a:t>Mối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chắc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chắn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801943" y="4031070"/>
            <a:ext cx="686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800" dirty="0" err="1" smtClean="0">
                <a:latin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đòn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ghế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</a:rPr>
              <a:t> quay </a:t>
            </a:r>
            <a:r>
              <a:rPr lang="en-US" sz="2800" dirty="0" err="1">
                <a:latin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trục</a:t>
            </a:r>
            <a:r>
              <a:rPr lang="en-US" sz="2800" dirty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988818" y="4745436"/>
            <a:ext cx="667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 smtClean="0">
                <a:latin typeface="Times New Roman" pitchFamily="18" charset="0"/>
              </a:rPr>
              <a:t>Tất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cả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12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7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982468" cy="1566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Trục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quay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gồm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bao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nhiêu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C668F6-7AE6-2B91-8F52-BECBAFDFD154}"/>
              </a:ext>
            </a:extLst>
          </p:cNvPr>
          <p:cNvSpPr txBox="1"/>
          <p:nvPr/>
        </p:nvSpPr>
        <p:spPr>
          <a:xfrm>
            <a:off x="6096001" y="3671669"/>
            <a:ext cx="278920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</a:rPr>
              <a:t>1 </a:t>
            </a:r>
            <a:r>
              <a:rPr lang="en-US" sz="4000" b="1" dirty="0">
                <a:solidFill>
                  <a:srgbClr val="FF3399"/>
                </a:solidFill>
                <a:latin typeface="Times New Roman" pitchFamily="18" charset="0"/>
              </a:rPr>
              <a:t>chi </a:t>
            </a:r>
            <a:r>
              <a:rPr lang="en-US" sz="4000" b="1" dirty="0" err="1">
                <a:solidFill>
                  <a:srgbClr val="FF3399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3399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9BBCBC16-5935-C541-40C3-4EA8E1084B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828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65992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6635753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1459" y="2526223"/>
            <a:ext cx="9220200" cy="1178864"/>
            <a:chOff x="2895601" y="3055367"/>
            <a:chExt cx="9220200" cy="1364233"/>
          </a:xfrm>
        </p:grpSpPr>
        <p:sp>
          <p:nvSpPr>
            <p:cNvPr id="19" name="Oval 18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=""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103297"/>
            <a:ext cx="9601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3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8:</a:t>
            </a:r>
            <a:r>
              <a:rPr lang="nl-NL" sz="3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LẮP GHÉP MÔ HÌNH BẬP BÊNH</a:t>
            </a:r>
            <a:r>
              <a:rPr lang="en-US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58478" y="2526223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Lựa chọn được các chi tiết, dụng cụ cần thiết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514600" y="3901184"/>
            <a:ext cx="9220200" cy="1112608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3852401" y="4097279"/>
            <a:ext cx="755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Lắp ghép được mô hình bập bênh theo hướng dẫn.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56273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en-US" sz="2800" noProof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ứ ba </a:t>
            </a: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20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02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503652" y="5674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oogle Shape;2492;p78">
            <a:extLst>
              <a:ext uri="{FF2B5EF4-FFF2-40B4-BE49-F238E27FC236}">
                <a16:creationId xmlns=""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2358509" y="4453410"/>
            <a:ext cx="730297" cy="533348"/>
            <a:chOff x="1520150" y="3517375"/>
            <a:chExt cx="604200" cy="285625"/>
          </a:xfrm>
        </p:grpSpPr>
        <p:sp>
          <p:nvSpPr>
            <p:cNvPr id="29" name="Google Shape;2493;p78">
              <a:extLst>
                <a:ext uri="{FF2B5EF4-FFF2-40B4-BE49-F238E27FC236}">
                  <a16:creationId xmlns=""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30" name="Google Shape;2494;p78">
              <a:extLst>
                <a:ext uri="{FF2B5EF4-FFF2-40B4-BE49-F238E27FC236}">
                  <a16:creationId xmlns=""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oogle Shape;2495;p78">
            <a:extLst>
              <a:ext uri="{FF2B5EF4-FFF2-40B4-BE49-F238E27FC236}">
                <a16:creationId xmlns=""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2352194" y="3141322"/>
            <a:ext cx="730297" cy="533348"/>
            <a:chOff x="1520150" y="3517375"/>
            <a:chExt cx="604200" cy="285625"/>
          </a:xfrm>
        </p:grpSpPr>
        <p:sp>
          <p:nvSpPr>
            <p:cNvPr id="32" name="Google Shape;2496;p78">
              <a:extLst>
                <a:ext uri="{FF2B5EF4-FFF2-40B4-BE49-F238E27FC236}">
                  <a16:creationId xmlns=""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33" name="Google Shape;2497;p78">
              <a:extLst>
                <a:ext uri="{FF2B5EF4-FFF2-40B4-BE49-F238E27FC236}">
                  <a16:creationId xmlns=""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oogle Shape;2498;p78">
            <a:extLst>
              <a:ext uri="{FF2B5EF4-FFF2-40B4-BE49-F238E27FC236}">
                <a16:creationId xmlns=""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839900" y="45083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35" name="Google Shape;2499;p78">
              <a:extLst>
                <a:ext uri="{FF2B5EF4-FFF2-40B4-BE49-F238E27FC236}">
                  <a16:creationId xmlns=""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2500;p78">
              <a:extLst>
                <a:ext uri="{FF2B5EF4-FFF2-40B4-BE49-F238E27FC236}">
                  <a16:creationId xmlns=""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oogle Shape;2501;p78">
            <a:extLst>
              <a:ext uri="{FF2B5EF4-FFF2-40B4-BE49-F238E27FC236}">
                <a16:creationId xmlns=""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772250" y="32760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38" name="Google Shape;2502;p78">
              <a:extLst>
                <a:ext uri="{FF2B5EF4-FFF2-40B4-BE49-F238E27FC236}">
                  <a16:creationId xmlns=""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2503;p78">
              <a:extLst>
                <a:ext uri="{FF2B5EF4-FFF2-40B4-BE49-F238E27FC236}">
                  <a16:creationId xmlns=""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985537" y="721075"/>
            <a:ext cx="7547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đế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gồm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649218" y="3221402"/>
            <a:ext cx="119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744932" y="32897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860738" y="4470400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794424" y="44739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51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0" grpId="0"/>
      <p:bldP spid="41" grpId="0"/>
      <p:bldP spid="41" grpId="1"/>
      <p:bldP spid="42" grpId="0"/>
      <p:bldP spid="42" grpId="1"/>
      <p:bldP spid="43" grpId="0"/>
      <p:bldP spid="43" grpId="1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Rounded Rectangular Callout 38">
            <a:extLst>
              <a:ext uri="{FF2B5EF4-FFF2-40B4-BE49-F238E27FC236}">
                <a16:creationId xmlns=""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=""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2492;p78">
            <a:extLst>
              <a:ext uri="{FF2B5EF4-FFF2-40B4-BE49-F238E27FC236}">
                <a16:creationId xmlns=""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2206109" y="4301010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=""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=""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=""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2199794" y="2988922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=""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=""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=""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=""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=""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=""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=""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=""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đòn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ghế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ngồi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gồm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bao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496818" y="3069002"/>
            <a:ext cx="119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3094727" y="4349472"/>
            <a:ext cx="133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22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/>
      <p:bldP spid="19" grpId="0"/>
      <p:bldP spid="20" grpId="0"/>
      <p:bldP spid="21" grpId="0"/>
      <p:bldP spid="21" grpId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II: THỦ CÔNG KĨ THUẬT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578527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40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nl-NL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8:</a:t>
            </a:r>
            <a:r>
              <a:rPr lang="nl-NL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LẮP GHÉP MÔ HÌNH BẬP BÊNH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29233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Thứ</a:t>
            </a:r>
            <a:r>
              <a:rPr kumimoji="0" lang="en-US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ba </a:t>
            </a: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ngày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27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tháng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02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6635753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1459" y="2526223"/>
            <a:ext cx="9220200" cy="1178864"/>
            <a:chOff x="2895601" y="3055367"/>
            <a:chExt cx="9220200" cy="1364233"/>
          </a:xfrm>
        </p:grpSpPr>
        <p:sp>
          <p:nvSpPr>
            <p:cNvPr id="19" name="Oval 18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=""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103297"/>
            <a:ext cx="9601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3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8:</a:t>
            </a:r>
            <a:r>
              <a:rPr lang="nl-NL" sz="3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LẮP GHÉP MÔ HÌNH BẬP BÊNH</a:t>
            </a:r>
            <a:r>
              <a:rPr lang="en-US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58478" y="2526223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Lựa chọn được các chi tiết, dụng cụ cần thiết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514600" y="3901184"/>
            <a:ext cx="9220200" cy="1112608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3852401" y="4097279"/>
            <a:ext cx="755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Lắp ghép được mô hình bập bênh theo hướng dẫn.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124513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Thứ</a:t>
            </a:r>
            <a:r>
              <a:rPr kumimoji="0" lang="en-US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ba </a:t>
            </a:r>
            <a:r>
              <a:rPr kumimoji="0" lang="vi-VN" sz="280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ngày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27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tháng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02 </a:t>
            </a:r>
            <a:r>
              <a:rPr kumimoji="0" lang="vi-VN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68510" y="2070170"/>
            <a:ext cx="342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</a:rPr>
              <a:t>Thực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</a:rPr>
              <a:t>hành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43459" y="3232382"/>
            <a:ext cx="3828292" cy="584777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1: </a:t>
            </a:r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Lắp chân đế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6622" y="4056796"/>
            <a:ext cx="6345007" cy="584777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2: </a:t>
            </a:r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Lắp thanh đòn và ghế ngồi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6625" y="4847368"/>
            <a:ext cx="5158785" cy="584777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3: </a:t>
            </a:r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 thiện mô hình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lowchart: Terminator 16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THỰC HÀNH</a:t>
            </a:r>
          </a:p>
        </p:txBody>
      </p:sp>
      <p:cxnSp>
        <p:nvCxnSpPr>
          <p:cNvPr id="18" name="Straight Connector 17"/>
          <p:cNvCxnSpPr>
            <a:stCxn id="17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22127" y="2271557"/>
            <a:ext cx="7573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BƯỚC LẮP </a:t>
            </a:r>
            <a:r>
              <a:rPr lang="nl-NL" sz="28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GHÉP MÔ HÌNH BẬP BÊNH </a:t>
            </a:r>
            <a:endParaRPr lang="en-US" sz="2800" dirty="0">
              <a:solidFill>
                <a:srgbClr val="FF3399"/>
              </a:solidFill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" y="21046"/>
            <a:ext cx="1083709" cy="12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00332" y="1466798"/>
            <a:ext cx="11386868" cy="101566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000" dirty="0" err="1">
                <a:latin typeface="Times New Roman" pitchFamily="18" charset="0"/>
              </a:rPr>
              <a:t>Dùng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bốn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thanh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bằng</a:t>
            </a:r>
            <a:r>
              <a:rPr lang="en-US" sz="3000" dirty="0">
                <a:latin typeface="Times New Roman" pitchFamily="18" charset="0"/>
              </a:rPr>
              <a:t> 5 </a:t>
            </a:r>
            <a:r>
              <a:rPr lang="en-US" sz="3000" dirty="0" err="1">
                <a:latin typeface="Times New Roman" pitchFamily="18" charset="0"/>
              </a:rPr>
              <a:t>lỗ</a:t>
            </a:r>
            <a:r>
              <a:rPr lang="en-US" sz="3000" dirty="0">
                <a:latin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</a:rPr>
              <a:t>tấm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nhỏ</a:t>
            </a:r>
            <a:r>
              <a:rPr lang="en-US" sz="3000" dirty="0">
                <a:latin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</a:rPr>
              <a:t>bốn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bộ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vít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ngắn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đai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ốc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lắp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2.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lowchart: Terminator 16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1: Lắp chân đế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cxnSp>
        <p:nvCxnSpPr>
          <p:cNvPr id="18" name="Straight Connector 17"/>
          <p:cNvCxnSpPr>
            <a:stCxn id="17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15" y="2482463"/>
            <a:ext cx="9871824" cy="402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8" y="21046"/>
            <a:ext cx="1083709" cy="12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00332" y="1328776"/>
            <a:ext cx="11386868" cy="101566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000" dirty="0" err="1">
                <a:latin typeface="Times New Roman" pitchFamily="18" charset="0"/>
              </a:rPr>
              <a:t>Dùng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thanh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chữ</a:t>
            </a:r>
            <a:r>
              <a:rPr lang="en-US" sz="3000" dirty="0">
                <a:latin typeface="Times New Roman" pitchFamily="18" charset="0"/>
              </a:rPr>
              <a:t> U </a:t>
            </a:r>
            <a:r>
              <a:rPr lang="en-US" sz="3000" dirty="0" err="1">
                <a:latin typeface="Times New Roman" pitchFamily="18" charset="0"/>
              </a:rPr>
              <a:t>ngắn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thanh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bằng</a:t>
            </a:r>
            <a:r>
              <a:rPr lang="en-US" sz="3000" dirty="0">
                <a:latin typeface="Times New Roman" pitchFamily="18" charset="0"/>
              </a:rPr>
              <a:t> 11 </a:t>
            </a:r>
            <a:r>
              <a:rPr lang="en-US" sz="3000" dirty="0" err="1">
                <a:latin typeface="Times New Roman" pitchFamily="18" charset="0"/>
              </a:rPr>
              <a:t>lỗ</a:t>
            </a:r>
            <a:r>
              <a:rPr lang="en-US" sz="3000" dirty="0">
                <a:latin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</a:rPr>
              <a:t>bốn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bộ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ốc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vít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đai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ốc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lắp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thanh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đòn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ghế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ngòi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3.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lowchart: Terminator 16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2: Lắp thanh đòn và ghế ngồi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cxnSp>
        <p:nvCxnSpPr>
          <p:cNvPr id="18" name="Straight Connector 17"/>
          <p:cNvCxnSpPr>
            <a:stCxn id="17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Em hãy lắp ghép mô hình bập bênh theo các bước dưới đâ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4" y="2501660"/>
            <a:ext cx="10511227" cy="410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8" y="21046"/>
            <a:ext cx="1083709" cy="12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00332" y="1466798"/>
            <a:ext cx="11386868" cy="147733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000" dirty="0">
                <a:latin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</a:rPr>
              <a:t>Dùng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trục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thẳng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ngắn</a:t>
            </a:r>
            <a:r>
              <a:rPr lang="en-US" sz="3000" dirty="0">
                <a:latin typeface="Times New Roman" pitchFamily="18" charset="0"/>
              </a:rPr>
              <a:t> 1, </a:t>
            </a:r>
            <a:r>
              <a:rPr lang="en-US" sz="3000" dirty="0" err="1">
                <a:latin typeface="Times New Roman" pitchFamily="18" charset="0"/>
              </a:rPr>
              <a:t>bốn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vòng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hãm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lắp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ghép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bộ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phận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mô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bập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bênh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4.</a:t>
            </a:r>
          </a:p>
          <a:p>
            <a:r>
              <a:rPr lang="en-US" sz="3000" dirty="0">
                <a:latin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</a:rPr>
              <a:t>Kiểm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tra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chỉnh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lại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sản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phẩm</a:t>
            </a:r>
            <a:r>
              <a:rPr lang="en-US" sz="3000" dirty="0">
                <a:latin typeface="Times New Roman" pitchFamily="18" charset="0"/>
              </a:rPr>
              <a:t> (</a:t>
            </a:r>
            <a:r>
              <a:rPr lang="en-US" sz="3000" dirty="0" err="1">
                <a:latin typeface="Times New Roman" pitchFamily="18" charset="0"/>
              </a:rPr>
              <a:t>nếu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cần</a:t>
            </a:r>
            <a:r>
              <a:rPr lang="en-US" sz="3000" dirty="0">
                <a:latin typeface="Times New Roman" pitchFamily="18" charset="0"/>
              </a:rPr>
              <a:t>).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lowchart: Terminator 16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3: Hoàn thiện mô hình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cxnSp>
        <p:nvCxnSpPr>
          <p:cNvPr id="18" name="Straight Connector 17"/>
          <p:cNvCxnSpPr>
            <a:stCxn id="17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Em hãy lắp ghép mô hình bập bênh theo các bước dưới đâ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32" y="3066690"/>
            <a:ext cx="9565086" cy="351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8" y="21046"/>
            <a:ext cx="1083709" cy="12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6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01259" y="496055"/>
            <a:ext cx="6009228" cy="877165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en-US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8176" y="1305206"/>
            <a:ext cx="8055410" cy="877165"/>
          </a:xfrm>
          <a:prstGeom prst="rect">
            <a:avLst/>
          </a:prstGeom>
          <a:noFill/>
        </p:spPr>
        <p:txBody>
          <a:bodyPr wrap="none" lIns="91440" tIns="45721" rIns="91440" bIns="457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100" b="1" dirty="0" err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5100" b="1" dirty="0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5100" b="1" dirty="0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5100" b="1" dirty="0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100" b="1" dirty="0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5100" b="1" dirty="0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endParaRPr lang="en-US" sz="5100" b="1" dirty="0">
              <a:ln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" y="-21530"/>
            <a:ext cx="1274067" cy="1445748"/>
          </a:xfrm>
          <a:prstGeom prst="rect">
            <a:avLst/>
          </a:prstGeom>
        </p:spPr>
      </p:pic>
      <p:pic>
        <p:nvPicPr>
          <p:cNvPr id="10" name="Picture 9" descr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74" y="2467905"/>
            <a:ext cx="8225281" cy="30184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67E2E3-81A3-474B-9899-B5B6FFDF583B}"/>
              </a:ext>
            </a:extLst>
          </p:cNvPr>
          <p:cNvSpPr/>
          <p:nvPr/>
        </p:nvSpPr>
        <p:spPr>
          <a:xfrm>
            <a:off x="263333" y="5842335"/>
            <a:ext cx="11128075" cy="584777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Lưu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ý: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cụ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lắp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ghép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</a:rPr>
              <a:t> an </a:t>
            </a:r>
            <a:r>
              <a:rPr lang="en-US" sz="3200" dirty="0" err="1" smtClean="0">
                <a:latin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4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15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17" name="图片 22"/>
          <p:cNvPicPr>
            <a:picLocks noChangeAspect="1"/>
          </p:cNvPicPr>
          <p:nvPr/>
        </p:nvPicPr>
        <p:blipFill rotWithShape="1">
          <a:blip r:embed="rId15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03060" y="1127195"/>
            <a:ext cx="3827073" cy="554000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r>
              <a:rPr lang="en-US" sz="3000" dirty="0" smtClean="0">
                <a:latin typeface="Times New Roman" pitchFamily="18" charset="0"/>
              </a:rPr>
              <a:t>1. </a:t>
            </a:r>
            <a:r>
              <a:rPr lang="en-US" sz="3000" dirty="0" err="1">
                <a:latin typeface="Times New Roman" pitchFamily="18" charset="0"/>
              </a:rPr>
              <a:t>Trưng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bày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sản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phẩm</a:t>
            </a:r>
            <a:r>
              <a:rPr lang="en-US" sz="3000" dirty="0">
                <a:latin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0342" y="1822096"/>
            <a:ext cx="10844548" cy="101566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000" dirty="0" smtClean="0">
                <a:latin typeface="Times New Roman" pitchFamily="18" charset="0"/>
              </a:rPr>
              <a:t>2. </a:t>
            </a:r>
            <a:r>
              <a:rPr lang="en-US" sz="3000" dirty="0" err="1" smtClean="0">
                <a:latin typeface="Times New Roman" pitchFamily="18" charset="0"/>
              </a:rPr>
              <a:t>Em</a:t>
            </a:r>
            <a:r>
              <a:rPr lang="en-US" sz="3000" dirty="0" smtClean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bạn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hãy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đánh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giá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sản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phẩm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vừa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theo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</a:rPr>
              <a:t>  </a:t>
            </a:r>
            <a:r>
              <a:rPr lang="en-US" sz="3000" dirty="0" err="1">
                <a:latin typeface="Times New Roman" pitchFamily="18" charset="0"/>
              </a:rPr>
              <a:t>yêu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cầu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dưới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đây</a:t>
            </a:r>
            <a:r>
              <a:rPr lang="en-US" sz="3000" dirty="0">
                <a:latin typeface="Times New Roman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lowchart: Terminator 16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GIỚI THIỆU SẢN PHẨM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>
            <a:stCxn id="17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Giới thiệu sản phẩ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00" y="2889520"/>
            <a:ext cx="9538749" cy="3683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5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67E2E3-81A3-474B-9899-B5B6FFDF583B}"/>
              </a:ext>
            </a:extLst>
          </p:cNvPr>
          <p:cNvSpPr/>
          <p:nvPr/>
        </p:nvSpPr>
        <p:spPr>
          <a:xfrm>
            <a:off x="517585" y="3212126"/>
            <a:ext cx="10955547" cy="107722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lắp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ghép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lắp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bập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bênh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</a:rPr>
              <a:t>tưởng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DF7708-F478-4D4F-A7BE-CF2B19914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69" y="258347"/>
            <a:ext cx="5471099" cy="29506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0B05EC-9D47-4153-9B4C-89C74F97060A}"/>
              </a:ext>
            </a:extLst>
          </p:cNvPr>
          <p:cNvSpPr/>
          <p:nvPr/>
        </p:nvSpPr>
        <p:spPr>
          <a:xfrm>
            <a:off x="1873538" y="1162748"/>
            <a:ext cx="3543855" cy="1107998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vi-VN" sz="4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FEF77F-498C-4F78-8E67-1D40575A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455" y="454751"/>
            <a:ext cx="4084073" cy="2321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56324"/>
            <a:ext cx="1750715" cy="1668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67E2E3-81A3-474B-9899-B5B6FFDF583B}"/>
              </a:ext>
            </a:extLst>
          </p:cNvPr>
          <p:cNvSpPr/>
          <p:nvPr/>
        </p:nvSpPr>
        <p:spPr>
          <a:xfrm>
            <a:off x="690113" y="4539921"/>
            <a:ext cx="10783019" cy="107722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Lưu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ý: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 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Tháo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cắt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cụ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chi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tiết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gọn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gàng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sau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khi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thực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hành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xong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73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/>
          <a:stretch/>
        </p:blipFill>
        <p:spPr>
          <a:xfrm>
            <a:off x="3781" y="-19663"/>
            <a:ext cx="12192000" cy="6858000"/>
          </a:xfrm>
          <a:prstGeom prst="rect">
            <a:avLst/>
          </a:prstGeom>
        </p:spPr>
      </p:pic>
      <p:sp>
        <p:nvSpPr>
          <p:cNvPr id="15" name="AutoShape 8" descr="Hình Ảnh Dấu Chấm Hỏi Đẹp Độc Đáo Nhất [vẽ, biểu tượng]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vi-VN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AutoShape 10" descr="Hình Ảnh Dấu Chấm Hỏi Đẹp Độc Đáo Nhất [vẽ, biểu tượng]"/>
          <p:cNvSpPr>
            <a:spLocks noChangeAspect="1" noChangeArrowheads="1"/>
          </p:cNvSpPr>
          <p:nvPr/>
        </p:nvSpPr>
        <p:spPr bwMode="auto">
          <a:xfrm>
            <a:off x="307975" y="79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vi-VN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AutoShape 14" descr="Hình ảnh dấu chấm hỏi đẹp - Background Powerpoint"/>
          <p:cNvSpPr>
            <a:spLocks noChangeAspect="1" noChangeArrowheads="1"/>
          </p:cNvSpPr>
          <p:nvPr/>
        </p:nvSpPr>
        <p:spPr bwMode="auto">
          <a:xfrm>
            <a:off x="460375" y="160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vi-VN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6146" y="157483"/>
            <a:ext cx="3677758" cy="607812"/>
          </a:xfrm>
          <a:prstGeom prst="rect">
            <a:avLst/>
          </a:prstGeom>
          <a:solidFill>
            <a:schemeClr val="bg1"/>
          </a:solidFill>
        </p:spPr>
        <p:txBody>
          <a:bodyPr wrap="none" lIns="68495" tIns="34267" rIns="68495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28">
              <a:defRPr/>
            </a:pP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Đây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là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trò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chơi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gì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?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028" name="Picture 4" descr="Trò chơi bập bênh | Specia Kid – Special Kid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 bwMode="auto">
          <a:xfrm>
            <a:off x="155575" y="1127222"/>
            <a:ext cx="12036425" cy="49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22837" y="6309860"/>
            <a:ext cx="3153897" cy="530868"/>
          </a:xfrm>
          <a:prstGeom prst="rect">
            <a:avLst/>
          </a:prstGeom>
          <a:solidFill>
            <a:schemeClr val="bg1"/>
          </a:solidFill>
        </p:spPr>
        <p:txBody>
          <a:bodyPr wrap="none" lIns="68495" tIns="34267" rIns="68495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28">
              <a:defRPr/>
            </a:pP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rò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bập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bênh</a:t>
            </a:r>
            <a:endParaRPr lang="en-US" sz="3000" b="1" dirty="0">
              <a:solidFill>
                <a:srgbClr val="000099"/>
              </a:solidFill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5900469" y="157491"/>
            <a:ext cx="6291531" cy="2257913"/>
          </a:xfrm>
          <a:prstGeom prst="cloudCallout">
            <a:avLst>
              <a:gd name="adj1" fmla="val 14312"/>
              <a:gd name="adj2" fmla="val 53331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1485" y="-900545"/>
            <a:ext cx="13720137" cy="7758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736360" y="2612282"/>
            <a:ext cx="9864437" cy="1495796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nl-NL" sz="3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8: </a:t>
            </a:r>
            <a:r>
              <a:rPr lang="nl-NL" sz="3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LẮP GHÉP MÔ HÌNH BẬP BÊNH </a:t>
            </a:r>
            <a:r>
              <a:rPr lang="nl-NL" sz="3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(TIẾT </a:t>
            </a:r>
            <a:r>
              <a:rPr lang="nl-NL" sz="3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1)</a:t>
            </a:r>
            <a:endParaRPr lang="en-US" sz="38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289112" y="177427"/>
            <a:ext cx="635365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TÌM HIỂU SẢN PHẨM MẪU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041" y="978917"/>
            <a:ext cx="11080706" cy="101566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000" dirty="0" err="1">
                <a:latin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hãy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quan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sát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mô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bập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bênh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1, </a:t>
            </a:r>
            <a:r>
              <a:rPr lang="en-US" sz="3000" dirty="0" err="1">
                <a:latin typeface="Times New Roman" pitchFamily="18" charset="0"/>
              </a:rPr>
              <a:t>nêu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bộ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phận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chính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số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lượng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</a:rPr>
              <a:t> chi </a:t>
            </a:r>
            <a:r>
              <a:rPr lang="en-US" sz="3000" dirty="0" err="1">
                <a:latin typeface="Times New Roman" pitchFamily="18" charset="0"/>
              </a:rPr>
              <a:t>tiết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mô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</a:rPr>
              <a:t>bập</a:t>
            </a:r>
            <a:r>
              <a:rPr lang="en-US" sz="3000" dirty="0" smtClean="0">
                <a:latin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</a:rPr>
              <a:t>bênh</a:t>
            </a:r>
            <a:r>
              <a:rPr lang="en-US" sz="3000" dirty="0" smtClean="0">
                <a:latin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0" y="450385"/>
            <a:ext cx="32891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H="1">
            <a:off x="9642777" y="450376"/>
            <a:ext cx="237181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4" y="779221"/>
            <a:ext cx="784896" cy="1024355"/>
          </a:xfrm>
          <a:prstGeom prst="rect">
            <a:avLst/>
          </a:prstGeom>
        </p:spPr>
      </p:pic>
      <p:pic>
        <p:nvPicPr>
          <p:cNvPr id="11" name="Picture 10" descr="Em hãy quan sát mô hình bập bênh trong Hình 1, nêu các bộ phận chính và số lượng các chi tiết của mô hình bập bê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2" y="2071695"/>
            <a:ext cx="10817297" cy="4587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9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289112" y="177427"/>
            <a:ext cx="635365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TÌM HIỂU SẢN PHẨM MẪU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8692" y="978917"/>
            <a:ext cx="9920372" cy="107722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200" dirty="0" smtClean="0">
                <a:latin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phận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mô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bập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bênh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</a:rPr>
              <a:t>chân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đế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trục</a:t>
            </a:r>
            <a:r>
              <a:rPr lang="en-US" sz="3200" b="1" dirty="0">
                <a:latin typeface="Times New Roman" pitchFamily="18" charset="0"/>
              </a:rPr>
              <a:t> quay, </a:t>
            </a:r>
            <a:r>
              <a:rPr lang="en-US" sz="3200" b="1" dirty="0" err="1">
                <a:latin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đòn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ghế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ngồi</a:t>
            </a:r>
            <a:r>
              <a:rPr lang="en-US" sz="3200" b="1" dirty="0" smtClean="0">
                <a:latin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0" y="450385"/>
            <a:ext cx="32891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H="1">
            <a:off x="9642777" y="450376"/>
            <a:ext cx="237181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4" y="779221"/>
            <a:ext cx="784896" cy="1024355"/>
          </a:xfrm>
          <a:prstGeom prst="rect">
            <a:avLst/>
          </a:prstGeom>
        </p:spPr>
      </p:pic>
      <p:pic>
        <p:nvPicPr>
          <p:cNvPr id="11" name="Picture 10" descr="Em hãy quan sát mô hình bập bênh trong Hình 1, nêu các bộ phận chính và số lượng các chi tiết của mô hình bập bênh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35405" b="43965"/>
          <a:stretch/>
        </p:blipFill>
        <p:spPr bwMode="auto">
          <a:xfrm>
            <a:off x="7313632" y="2106193"/>
            <a:ext cx="4107741" cy="32421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138693" y="2696233"/>
            <a:ext cx="7007055" cy="206210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lượng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lvl="0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Chân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đế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: 13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lvl="0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Trục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quay: 1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endParaRPr lang="en-US" sz="3200" dirty="0">
              <a:solidFill>
                <a:srgbClr val="0000CC"/>
              </a:solidFill>
              <a:latin typeface="Times New Roman" pitchFamily="18" charset="0"/>
            </a:endParaRPr>
          </a:p>
          <a:p>
            <a:pPr lvl="0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đòn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ghế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ngồi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: 12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475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1236</Words>
  <Application>Microsoft Office PowerPoint</Application>
  <PresentationFormat>Widescreen</PresentationFormat>
  <Paragraphs>227</Paragraphs>
  <Slides>43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65" baseType="lpstr">
      <vt:lpstr>Microsoft YaHei</vt:lpstr>
      <vt:lpstr>Microsoft YaHei</vt:lpstr>
      <vt:lpstr>SimSun</vt:lpstr>
      <vt:lpstr>SimSun</vt:lpstr>
      <vt:lpstr>#9Slide02 Noi dung rat dai</vt:lpstr>
      <vt:lpstr>Arial</vt:lpstr>
      <vt:lpstr>Arial-Rounded</vt:lpstr>
      <vt:lpstr>Calibri</vt:lpstr>
      <vt:lpstr>Calibri Light</vt:lpstr>
      <vt:lpstr>Georgia</vt:lpstr>
      <vt:lpstr>Lato Light</vt:lpstr>
      <vt:lpstr>Roboto</vt:lpstr>
      <vt:lpstr>Tahoma</vt:lpstr>
      <vt:lpstr>Times New Roman</vt:lpstr>
      <vt:lpstr>Verdana</vt:lpstr>
      <vt:lpstr>汉仪跳跳体简</vt:lpstr>
      <vt:lpstr>等线</vt:lpstr>
      <vt:lpstr>3_Office Theme</vt:lpstr>
      <vt:lpstr>9_Office Theme</vt:lpstr>
      <vt:lpstr>https://www.freeppt7.com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237</cp:revision>
  <dcterms:created xsi:type="dcterms:W3CDTF">2021-05-22T09:15:26Z</dcterms:created>
  <dcterms:modified xsi:type="dcterms:W3CDTF">2024-02-20T07:56:54Z</dcterms:modified>
</cp:coreProperties>
</file>