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BB829-F6AB-40F0-87C8-9E8D6B0304EA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4625-B52B-4A5E-A0C5-451042DBC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3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5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69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7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2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8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32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7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94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0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7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8451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542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090371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2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6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7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1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5C7F-EF82-452F-951E-829FB22575CB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006AE-4C6B-47C5-90F1-ADAEB3A9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2.xml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slide" Target="slide3.xml"/><Relationship Id="rId10" Type="http://schemas.openxmlformats.org/officeDocument/2006/relationships/image" Target="../media/image17.png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=""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=""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25670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=""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=""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=""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=""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2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40196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=""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=""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=""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90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=""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=""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=""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=""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=""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=""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=""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=""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=""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=""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=""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=""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=""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=""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=""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=""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=""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=""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=""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=""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=""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=""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=""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=""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=""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=""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=""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=""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=""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=""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=""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=""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=""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=""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=""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=""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=""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=""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=""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=""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=""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=""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=""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=""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=""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=""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=""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=""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700522" y="436602"/>
            <a:ext cx="63579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=""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3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=""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5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Microsoft Office PowerPoint</Application>
  <PresentationFormat>Widescreen</PresentationFormat>
  <Paragraphs>168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Cambria</vt:lpstr>
      <vt:lpstr>SVN-Gretoon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2024-01-15T12:10:05Z</dcterms:created>
  <dcterms:modified xsi:type="dcterms:W3CDTF">2024-01-15T12:19:02Z</dcterms:modified>
</cp:coreProperties>
</file>