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42" r:id="rId2"/>
    <p:sldId id="315" r:id="rId3"/>
    <p:sldId id="286" r:id="rId4"/>
    <p:sldId id="260" r:id="rId5"/>
    <p:sldId id="316" r:id="rId6"/>
    <p:sldId id="262" r:id="rId7"/>
    <p:sldId id="327" r:id="rId8"/>
    <p:sldId id="321" r:id="rId9"/>
    <p:sldId id="334" r:id="rId10"/>
    <p:sldId id="335" r:id="rId11"/>
    <p:sldId id="336" r:id="rId12"/>
    <p:sldId id="337" r:id="rId13"/>
    <p:sldId id="338" r:id="rId14"/>
    <p:sldId id="329" r:id="rId15"/>
    <p:sldId id="325" r:id="rId16"/>
    <p:sldId id="339" r:id="rId17"/>
    <p:sldId id="340" r:id="rId18"/>
    <p:sldId id="34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101" y="373487"/>
            <a:ext cx="9684913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096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xmlns="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xmlns="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xmlns="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xmlns="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xmlns="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xmlns="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xmlns="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xmlns="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0698" y="1285267"/>
            <a:ext cx="4292587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xmlns="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xmlns="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xmlns="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xmlns="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xmlns="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xmlns="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xmlns="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xmlns="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xmlns="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xmlns="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xmlns="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xmlns="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xmlns="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521</Words>
  <Application>Microsoft Office PowerPoint</Application>
  <PresentationFormat>Widescreen</PresentationFormat>
  <Paragraphs>53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Arial</vt:lpstr>
      <vt:lpstr>Calibri</vt:lpstr>
      <vt:lpstr>Cambria</vt:lpstr>
      <vt:lpstr>Times New Roman</vt:lpstr>
      <vt:lpstr>思源黑体 CN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2023-10-23T06:50:24Z</dcterms:created>
  <dcterms:modified xsi:type="dcterms:W3CDTF">2024-01-15T12:18:28Z</dcterms:modified>
</cp:coreProperties>
</file>