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77" r:id="rId4"/>
    <p:sldMasterId id="2147483752" r:id="rId5"/>
    <p:sldMasterId id="2147483767" r:id="rId6"/>
    <p:sldMasterId id="2147483784" r:id="rId7"/>
  </p:sldMasterIdLst>
  <p:notesMasterIdLst>
    <p:notesMasterId r:id="rId31"/>
  </p:notesMasterIdLst>
  <p:sldIdLst>
    <p:sldId id="443" r:id="rId8"/>
    <p:sldId id="420" r:id="rId9"/>
    <p:sldId id="371" r:id="rId10"/>
    <p:sldId id="41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422" r:id="rId20"/>
    <p:sldId id="423" r:id="rId21"/>
    <p:sldId id="424" r:id="rId22"/>
    <p:sldId id="438" r:id="rId23"/>
    <p:sldId id="410" r:id="rId24"/>
    <p:sldId id="428" r:id="rId25"/>
    <p:sldId id="429" r:id="rId26"/>
    <p:sldId id="430" r:id="rId27"/>
    <p:sldId id="431" r:id="rId28"/>
    <p:sldId id="293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EE639-20D2-446C-A76B-ADDCDDFA6411}" v="683" dt="2022-01-27T17:22:27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63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046EE639-20D2-446C-A76B-ADDCDDFA6411}"/>
    <pc:docChg chg="undo custSel addSld delSld modSld sldOrd delMainMaster">
      <pc:chgData name="tran ngan" userId="53bcb93868f6791d" providerId="LiveId" clId="{046EE639-20D2-446C-A76B-ADDCDDFA6411}" dt="2022-01-27T17:27:22.715" v="1804"/>
      <pc:docMkLst>
        <pc:docMk/>
      </pc:docMkLst>
      <pc:sldChg chg="addSp modSp add mod modAnim">
        <pc:chgData name="tran ngan" userId="53bcb93868f6791d" providerId="LiveId" clId="{046EE639-20D2-446C-A76B-ADDCDDFA6411}" dt="2022-01-24T10:19:18.738" v="265" actId="20577"/>
        <pc:sldMkLst>
          <pc:docMk/>
          <pc:sldMk cId="3053952806" sldId="258"/>
        </pc:sldMkLst>
        <pc:spChg chg="mod">
          <ac:chgData name="tran ngan" userId="53bcb93868f6791d" providerId="LiveId" clId="{046EE639-20D2-446C-A76B-ADDCDDFA6411}" dt="2022-01-24T10:04:47.776" v="54" actId="20577"/>
          <ac:spMkLst>
            <pc:docMk/>
            <pc:sldMk cId="3053952806" sldId="258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28.820" v="2" actId="20577"/>
          <ac:spMkLst>
            <pc:docMk/>
            <pc:sldMk cId="3053952806" sldId="258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17:48.032" v="212" actId="20577"/>
          <ac:spMkLst>
            <pc:docMk/>
            <pc:sldMk cId="3053952806" sldId="258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6:42.108" v="200" actId="255"/>
          <ac:spMkLst>
            <pc:docMk/>
            <pc:sldMk cId="3053952806" sldId="258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18:50.733" v="249" actId="20577"/>
          <ac:spMkLst>
            <pc:docMk/>
            <pc:sldMk cId="3053952806" sldId="258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19:18.738" v="265" actId="20577"/>
          <ac:spMkLst>
            <pc:docMk/>
            <pc:sldMk cId="3053952806" sldId="258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5:33.035" v="62" actId="14100"/>
          <ac:picMkLst>
            <pc:docMk/>
            <pc:sldMk cId="3053952806" sldId="258"/>
            <ac:picMk id="23" creationId="{677DF91A-2088-4390-BC5C-79FB747B6A8F}"/>
          </ac:picMkLst>
        </pc:picChg>
      </pc:sldChg>
      <pc:sldChg chg="addSp delSp modSp add mod addAnim delAnim modAnim">
        <pc:chgData name="tran ngan" userId="53bcb93868f6791d" providerId="LiveId" clId="{046EE639-20D2-446C-A76B-ADDCDDFA6411}" dt="2022-01-24T10:21:35.070" v="333" actId="20577"/>
        <pc:sldMkLst>
          <pc:docMk/>
          <pc:sldMk cId="1274462650" sldId="259"/>
        </pc:sldMkLst>
        <pc:spChg chg="add del mod">
          <ac:chgData name="tran ngan" userId="53bcb93868f6791d" providerId="LiveId" clId="{046EE639-20D2-446C-A76B-ADDCDDFA6411}" dt="2022-01-24T10:05:53.003" v="66" actId="20577"/>
          <ac:spMkLst>
            <pc:docMk/>
            <pc:sldMk cId="1274462650" sldId="259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34.515" v="3" actId="20577"/>
          <ac:spMkLst>
            <pc:docMk/>
            <pc:sldMk cId="1274462650" sldId="259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0:18.828" v="294" actId="20577"/>
          <ac:spMkLst>
            <pc:docMk/>
            <pc:sldMk cId="1274462650" sldId="259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9:57.237" v="282" actId="20577"/>
          <ac:spMkLst>
            <pc:docMk/>
            <pc:sldMk cId="1274462650" sldId="259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0:54.074" v="318" actId="20577"/>
          <ac:spMkLst>
            <pc:docMk/>
            <pc:sldMk cId="1274462650" sldId="259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1:35.070" v="333" actId="20577"/>
          <ac:spMkLst>
            <pc:docMk/>
            <pc:sldMk cId="1274462650" sldId="259"/>
            <ac:spMk id="9" creationId="{DF5FFCB7-ADC6-45EA-88E9-962F0570576A}"/>
          </ac:spMkLst>
        </pc:spChg>
        <pc:spChg chg="add del mod">
          <ac:chgData name="tran ngan" userId="53bcb93868f6791d" providerId="LiveId" clId="{046EE639-20D2-446C-A76B-ADDCDDFA6411}" dt="2022-01-24T10:05:27.348" v="61"/>
          <ac:spMkLst>
            <pc:docMk/>
            <pc:sldMk cId="1274462650" sldId="259"/>
            <ac:spMk id="23" creationId="{3DB62E26-1AC3-4C88-B1FE-33EB55152385}"/>
          </ac:spMkLst>
        </pc:spChg>
        <pc:picChg chg="add mod">
          <ac:chgData name="tran ngan" userId="53bcb93868f6791d" providerId="LiveId" clId="{046EE639-20D2-446C-A76B-ADDCDDFA6411}" dt="2022-01-24T10:06:05.876" v="68" actId="14100"/>
          <ac:picMkLst>
            <pc:docMk/>
            <pc:sldMk cId="1274462650" sldId="259"/>
            <ac:picMk id="24" creationId="{B33887E1-2164-4232-ADE7-B2920F1B4E73}"/>
          </ac:picMkLst>
        </pc:picChg>
      </pc:sldChg>
      <pc:sldChg chg="addSp modSp add mod modAnim">
        <pc:chgData name="tran ngan" userId="53bcb93868f6791d" providerId="LiveId" clId="{046EE639-20D2-446C-A76B-ADDCDDFA6411}" dt="2022-01-24T10:23:16.925" v="390" actId="20577"/>
        <pc:sldMkLst>
          <pc:docMk/>
          <pc:sldMk cId="1097175806" sldId="260"/>
        </pc:sldMkLst>
        <pc:spChg chg="mod">
          <ac:chgData name="tran ngan" userId="53bcb93868f6791d" providerId="LiveId" clId="{046EE639-20D2-446C-A76B-ADDCDDFA6411}" dt="2022-01-24T10:06:34.365" v="72" actId="20577"/>
          <ac:spMkLst>
            <pc:docMk/>
            <pc:sldMk cId="1097175806" sldId="260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0.851" v="8" actId="20577"/>
          <ac:spMkLst>
            <pc:docMk/>
            <pc:sldMk cId="1097175806" sldId="260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2:39.596" v="369" actId="20577"/>
          <ac:spMkLst>
            <pc:docMk/>
            <pc:sldMk cId="1097175806" sldId="260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3:04.747" v="383" actId="20577"/>
          <ac:spMkLst>
            <pc:docMk/>
            <pc:sldMk cId="1097175806" sldId="260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2:13.861" v="350" actId="20577"/>
          <ac:spMkLst>
            <pc:docMk/>
            <pc:sldMk cId="1097175806" sldId="260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3:16.925" v="390" actId="20577"/>
          <ac:spMkLst>
            <pc:docMk/>
            <pc:sldMk cId="1097175806" sldId="260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6:52.930" v="76" actId="1076"/>
          <ac:picMkLst>
            <pc:docMk/>
            <pc:sldMk cId="1097175806" sldId="260"/>
            <ac:picMk id="23" creationId="{5565B9B1-3D47-405B-ADAD-6C84A9D0E721}"/>
          </ac:picMkLst>
        </pc:picChg>
      </pc:sldChg>
      <pc:sldChg chg="addSp modSp add mod modAnim">
        <pc:chgData name="tran ngan" userId="53bcb93868f6791d" providerId="LiveId" clId="{046EE639-20D2-446C-A76B-ADDCDDFA6411}" dt="2022-01-24T10:28:59.970" v="462" actId="20577"/>
        <pc:sldMkLst>
          <pc:docMk/>
          <pc:sldMk cId="725566237" sldId="261"/>
        </pc:sldMkLst>
        <pc:spChg chg="mod">
          <ac:chgData name="tran ngan" userId="53bcb93868f6791d" providerId="LiveId" clId="{046EE639-20D2-446C-A76B-ADDCDDFA6411}" dt="2022-01-24T10:07:15.260" v="80" actId="20577"/>
          <ac:spMkLst>
            <pc:docMk/>
            <pc:sldMk cId="725566237" sldId="261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5.541" v="9" actId="20577"/>
          <ac:spMkLst>
            <pc:docMk/>
            <pc:sldMk cId="725566237" sldId="261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8:15.540" v="417" actId="20577"/>
          <ac:spMkLst>
            <pc:docMk/>
            <pc:sldMk cId="725566237" sldId="261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8:39.890" v="445" actId="20577"/>
          <ac:spMkLst>
            <pc:docMk/>
            <pc:sldMk cId="725566237" sldId="261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8:59.970" v="462" actId="20577"/>
          <ac:spMkLst>
            <pc:docMk/>
            <pc:sldMk cId="725566237" sldId="261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7:56.739" v="404" actId="20577"/>
          <ac:spMkLst>
            <pc:docMk/>
            <pc:sldMk cId="725566237" sldId="261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7:30.901" v="83" actId="1076"/>
          <ac:picMkLst>
            <pc:docMk/>
            <pc:sldMk cId="725566237" sldId="261"/>
            <ac:picMk id="23" creationId="{6BD6B414-8B79-456B-8EE9-5143E0397FDF}"/>
          </ac:picMkLst>
        </pc:picChg>
      </pc:sldChg>
      <pc:sldChg chg="addSp modSp add mod modAnim">
        <pc:chgData name="tran ngan" userId="53bcb93868f6791d" providerId="LiveId" clId="{046EE639-20D2-446C-A76B-ADDCDDFA6411}" dt="2022-01-24T10:31:20.800" v="525" actId="20577"/>
        <pc:sldMkLst>
          <pc:docMk/>
          <pc:sldMk cId="3259039924" sldId="262"/>
        </pc:sldMkLst>
        <pc:spChg chg="mod">
          <ac:chgData name="tran ngan" userId="53bcb93868f6791d" providerId="LiveId" clId="{046EE639-20D2-446C-A76B-ADDCDDFA6411}" dt="2022-01-24T10:07:54.946" v="87" actId="20577"/>
          <ac:spMkLst>
            <pc:docMk/>
            <pc:sldMk cId="3259039924" sldId="262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2.292" v="10" actId="20577"/>
          <ac:spMkLst>
            <pc:docMk/>
            <pc:sldMk cId="3259039924" sldId="262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0:50.603" v="506" actId="20577"/>
          <ac:spMkLst>
            <pc:docMk/>
            <pc:sldMk cId="3259039924" sldId="262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1:07.210" v="518" actId="20577"/>
          <ac:spMkLst>
            <pc:docMk/>
            <pc:sldMk cId="3259039924" sldId="262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1:20.800" v="525" actId="20577"/>
          <ac:spMkLst>
            <pc:docMk/>
            <pc:sldMk cId="3259039924" sldId="262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0:22.794" v="488" actId="20577"/>
          <ac:spMkLst>
            <pc:docMk/>
            <pc:sldMk cId="3259039924" sldId="262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08.784" v="90" actId="1076"/>
          <ac:picMkLst>
            <pc:docMk/>
            <pc:sldMk cId="3259039924" sldId="262"/>
            <ac:picMk id="23" creationId="{5D5A287E-0D29-4DD1-B42D-42D1CFD70FC9}"/>
          </ac:picMkLst>
        </pc:picChg>
      </pc:sldChg>
      <pc:sldChg chg="addSp modSp add mod modAnim">
        <pc:chgData name="tran ngan" userId="53bcb93868f6791d" providerId="LiveId" clId="{046EE639-20D2-446C-A76B-ADDCDDFA6411}" dt="2022-01-24T10:34:23.634" v="582" actId="20577"/>
        <pc:sldMkLst>
          <pc:docMk/>
          <pc:sldMk cId="3005376464" sldId="263"/>
        </pc:sldMkLst>
        <pc:spChg chg="mod">
          <ac:chgData name="tran ngan" userId="53bcb93868f6791d" providerId="LiveId" clId="{046EE639-20D2-446C-A76B-ADDCDDFA6411}" dt="2022-01-24T10:08:27.574" v="94" actId="20577"/>
          <ac:spMkLst>
            <pc:docMk/>
            <pc:sldMk cId="3005376464" sldId="263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9.719" v="11" actId="20577"/>
          <ac:spMkLst>
            <pc:docMk/>
            <pc:sldMk cId="3005376464" sldId="263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2:47.982" v="558" actId="20577"/>
          <ac:spMkLst>
            <pc:docMk/>
            <pc:sldMk cId="3005376464" sldId="263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2:10.465" v="542" actId="20577"/>
          <ac:spMkLst>
            <pc:docMk/>
            <pc:sldMk cId="3005376464" sldId="263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4:03.450" v="572" actId="20577"/>
          <ac:spMkLst>
            <pc:docMk/>
            <pc:sldMk cId="3005376464" sldId="263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4:23.634" v="582" actId="20577"/>
          <ac:spMkLst>
            <pc:docMk/>
            <pc:sldMk cId="3005376464" sldId="263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47.715" v="99" actId="1076"/>
          <ac:picMkLst>
            <pc:docMk/>
            <pc:sldMk cId="3005376464" sldId="263"/>
            <ac:picMk id="23" creationId="{211C5584-5AEC-4451-8F98-F1A8FB7B6D7D}"/>
          </ac:picMkLst>
        </pc:picChg>
      </pc:sldChg>
      <pc:sldChg chg="addSp modSp add mod modAnim">
        <pc:chgData name="tran ngan" userId="53bcb93868f6791d" providerId="LiveId" clId="{046EE639-20D2-446C-A76B-ADDCDDFA6411}" dt="2022-01-24T10:36:52.436" v="659" actId="20577"/>
        <pc:sldMkLst>
          <pc:docMk/>
          <pc:sldMk cId="853415258" sldId="264"/>
        </pc:sldMkLst>
        <pc:spChg chg="mod">
          <ac:chgData name="tran ngan" userId="53bcb93868f6791d" providerId="LiveId" clId="{046EE639-20D2-446C-A76B-ADDCDDFA6411}" dt="2022-01-24T10:09:14.888" v="104" actId="20577"/>
          <ac:spMkLst>
            <pc:docMk/>
            <pc:sldMk cId="853415258" sldId="264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04.837" v="12" actId="20577"/>
          <ac:spMkLst>
            <pc:docMk/>
            <pc:sldMk cId="853415258" sldId="264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6:09.034" v="622" actId="20577"/>
          <ac:spMkLst>
            <pc:docMk/>
            <pc:sldMk cId="853415258" sldId="264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6:33.596" v="640" actId="20577"/>
          <ac:spMkLst>
            <pc:docMk/>
            <pc:sldMk cId="853415258" sldId="264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5:02.104" v="595" actId="20577"/>
          <ac:spMkLst>
            <pc:docMk/>
            <pc:sldMk cId="853415258" sldId="264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6:52.436" v="659" actId="20577"/>
          <ac:spMkLst>
            <pc:docMk/>
            <pc:sldMk cId="853415258" sldId="264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9:36.171" v="109" actId="1076"/>
          <ac:picMkLst>
            <pc:docMk/>
            <pc:sldMk cId="853415258" sldId="264"/>
            <ac:picMk id="23" creationId="{9DBB9B1C-31CA-431E-BCA1-7BD1670A4B40}"/>
          </ac:picMkLst>
        </pc:picChg>
      </pc:sldChg>
      <pc:sldChg chg="addSp modSp add mod modAnim">
        <pc:chgData name="tran ngan" userId="53bcb93868f6791d" providerId="LiveId" clId="{046EE639-20D2-446C-A76B-ADDCDDFA6411}" dt="2022-01-24T10:38:38.486" v="715" actId="20577"/>
        <pc:sldMkLst>
          <pc:docMk/>
          <pc:sldMk cId="583187325" sldId="265"/>
        </pc:sldMkLst>
        <pc:spChg chg="mod">
          <ac:chgData name="tran ngan" userId="53bcb93868f6791d" providerId="LiveId" clId="{046EE639-20D2-446C-A76B-ADDCDDFA6411}" dt="2022-01-24T10:09:56.955" v="112" actId="20577"/>
          <ac:spMkLst>
            <pc:docMk/>
            <pc:sldMk cId="583187325" sldId="265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10.285" v="13" actId="20577"/>
          <ac:spMkLst>
            <pc:docMk/>
            <pc:sldMk cId="583187325" sldId="265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7:49.886" v="674" actId="20577"/>
          <ac:spMkLst>
            <pc:docMk/>
            <pc:sldMk cId="583187325" sldId="265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8:13.081" v="689" actId="20577"/>
          <ac:spMkLst>
            <pc:docMk/>
            <pc:sldMk cId="583187325" sldId="265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7:41.565" v="669" actId="20577"/>
          <ac:spMkLst>
            <pc:docMk/>
            <pc:sldMk cId="583187325" sldId="265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8:38.486" v="715" actId="20577"/>
          <ac:spMkLst>
            <pc:docMk/>
            <pc:sldMk cId="583187325" sldId="265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10:17.334" v="116" actId="1076"/>
          <ac:picMkLst>
            <pc:docMk/>
            <pc:sldMk cId="583187325" sldId="265"/>
            <ac:picMk id="23" creationId="{36948E3F-5A97-4A17-9C0E-40005B3100AF}"/>
          </ac:picMkLst>
        </pc:picChg>
      </pc:sldChg>
      <pc:sldChg chg="add del">
        <pc:chgData name="tran ngan" userId="53bcb93868f6791d" providerId="LiveId" clId="{046EE639-20D2-446C-A76B-ADDCDDFA6411}" dt="2022-01-24T10:03:17.708" v="14" actId="47"/>
        <pc:sldMkLst>
          <pc:docMk/>
          <pc:sldMk cId="2798958091" sldId="266"/>
        </pc:sldMkLst>
      </pc:sldChg>
      <pc:sldChg chg="del">
        <pc:chgData name="tran ngan" userId="53bcb93868f6791d" providerId="LiveId" clId="{046EE639-20D2-446C-A76B-ADDCDDFA6411}" dt="2022-01-24T10:58:44.888" v="753" actId="47"/>
        <pc:sldMkLst>
          <pc:docMk/>
          <pc:sldMk cId="2105828819" sldId="268"/>
        </pc:sldMkLst>
      </pc:sldChg>
      <pc:sldChg chg="addSp delSp add mod modNotesTx">
        <pc:chgData name="tran ngan" userId="53bcb93868f6791d" providerId="LiveId" clId="{046EE639-20D2-446C-A76B-ADDCDDFA6411}" dt="2022-01-27T17:27:04.125" v="1803"/>
        <pc:sldMkLst>
          <pc:docMk/>
          <pc:sldMk cId="0" sldId="293"/>
        </pc:sldMkLst>
        <pc:spChg chg="add del">
          <ac:chgData name="tran ngan" userId="53bcb93868f6791d" providerId="LiveId" clId="{046EE639-20D2-446C-A76B-ADDCDDFA6411}" dt="2022-01-24T10:59:32.223" v="757" actId="478"/>
          <ac:spMkLst>
            <pc:docMk/>
            <pc:sldMk cId="0" sldId="293"/>
            <ac:spMk id="3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7.667" v="755" actId="478"/>
          <ac:spMkLst>
            <pc:docMk/>
            <pc:sldMk cId="0" sldId="293"/>
            <ac:spMk id="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7.813" v="759" actId="478"/>
          <ac:spMkLst>
            <pc:docMk/>
            <pc:sldMk cId="0" sldId="293"/>
            <ac:spMk id="39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0.290" v="760" actId="478"/>
          <ac:spMkLst>
            <pc:docMk/>
            <pc:sldMk cId="0" sldId="293"/>
            <ac:spMk id="4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6.631" v="763" actId="478"/>
          <ac:spMkLst>
            <pc:docMk/>
            <pc:sldMk cId="0" sldId="293"/>
            <ac:spMk id="45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5.628" v="754" actId="478"/>
          <ac:spMkLst>
            <pc:docMk/>
            <pc:sldMk cId="0" sldId="293"/>
            <ac:spMk id="46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4.446" v="758" actId="478"/>
          <ac:spMkLst>
            <pc:docMk/>
            <pc:sldMk cId="0" sldId="293"/>
            <ac:spMk id="47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2.153" v="761" actId="478"/>
          <ac:spMkLst>
            <pc:docMk/>
            <pc:sldMk cId="0" sldId="293"/>
            <ac:spMk id="51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4.425" v="762" actId="478"/>
          <ac:spMkLst>
            <pc:docMk/>
            <pc:sldMk cId="0" sldId="293"/>
            <ac:spMk id="52" creationId="{00000000-0000-0000-0000-000000000000}"/>
          </ac:spMkLst>
        </pc:spChg>
      </pc:sldChg>
      <pc:sldChg chg="modNotesTx">
        <pc:chgData name="tran ngan" userId="53bcb93868f6791d" providerId="LiveId" clId="{046EE639-20D2-446C-A76B-ADDCDDFA6411}" dt="2022-01-27T16:55:49.032" v="1017" actId="20577"/>
        <pc:sldMkLst>
          <pc:docMk/>
          <pc:sldMk cId="3733158983" sldId="371"/>
        </pc:sldMkLst>
      </pc:sldChg>
      <pc:sldChg chg="modSp add mod modNotesTx">
        <pc:chgData name="tran ngan" userId="53bcb93868f6791d" providerId="LiveId" clId="{046EE639-20D2-446C-A76B-ADDCDDFA6411}" dt="2022-01-27T17:27:22.715" v="1804"/>
        <pc:sldMkLst>
          <pc:docMk/>
          <pc:sldMk cId="1302643846" sldId="397"/>
        </pc:sldMkLst>
        <pc:picChg chg="mod">
          <ac:chgData name="tran ngan" userId="53bcb93868f6791d" providerId="LiveId" clId="{046EE639-20D2-446C-A76B-ADDCDDFA6411}" dt="2022-01-24T15:22:39.544" v="764" actId="1076"/>
          <ac:picMkLst>
            <pc:docMk/>
            <pc:sldMk cId="1302643846" sldId="397"/>
            <ac:picMk id="3" creationId="{99587E57-9D1D-4D1A-B63F-F90C87AE093F}"/>
          </ac:picMkLst>
        </pc:picChg>
      </pc:sldChg>
      <pc:sldChg chg="addSp delSp modSp modNotesTx">
        <pc:chgData name="tran ngan" userId="53bcb93868f6791d" providerId="LiveId" clId="{046EE639-20D2-446C-A76B-ADDCDDFA6411}" dt="2022-01-27T17:16:30.561" v="1350" actId="20577"/>
        <pc:sldMkLst>
          <pc:docMk/>
          <pc:sldMk cId="987190037" sldId="410"/>
        </pc:sldMkLst>
        <pc:picChg chg="add mod">
          <ac:chgData name="tran ngan" userId="53bcb93868f6791d" providerId="LiveId" clId="{046EE639-20D2-446C-A76B-ADDCDDFA6411}" dt="2022-01-24T10:42:25.770" v="733"/>
          <ac:picMkLst>
            <pc:docMk/>
            <pc:sldMk cId="987190037" sldId="410"/>
            <ac:picMk id="4" creationId="{6231825D-7AEF-4956-962B-50D718DA52B3}"/>
          </ac:picMkLst>
        </pc:picChg>
        <pc:picChg chg="del">
          <ac:chgData name="tran ngan" userId="53bcb93868f6791d" providerId="LiveId" clId="{046EE639-20D2-446C-A76B-ADDCDDFA6411}" dt="2022-01-24T10:41:36.553" v="732" actId="478"/>
          <ac:picMkLst>
            <pc:docMk/>
            <pc:sldMk cId="987190037" sldId="410"/>
            <ac:picMk id="1026" creationId="{00000000-0000-0000-0000-000000000000}"/>
          </ac:picMkLst>
        </pc:picChg>
      </pc:sldChg>
      <pc:sldChg chg="addSp delSp modSp add mod modNotesTx">
        <pc:chgData name="tran ngan" userId="53bcb93868f6791d" providerId="LiveId" clId="{046EE639-20D2-446C-A76B-ADDCDDFA6411}" dt="2022-01-27T16:55:56.050" v="1018"/>
        <pc:sldMkLst>
          <pc:docMk/>
          <pc:sldMk cId="1277999195" sldId="415"/>
        </pc:sldMkLst>
        <pc:spChg chg="add mod">
          <ac:chgData name="tran ngan" userId="53bcb93868f6791d" providerId="LiveId" clId="{046EE639-20D2-446C-A76B-ADDCDDFA6411}" dt="2022-01-24T10:11:54.775" v="139" actId="403"/>
          <ac:spMkLst>
            <pc:docMk/>
            <pc:sldMk cId="1277999195" sldId="415"/>
            <ac:spMk id="3" creationId="{7B820339-3A86-4A70-830E-3DB86E328666}"/>
          </ac:spMkLst>
        </pc:spChg>
        <pc:spChg chg="del">
          <ac:chgData name="tran ngan" userId="53bcb93868f6791d" providerId="LiveId" clId="{046EE639-20D2-446C-A76B-ADDCDDFA6411}" dt="2022-01-27T16:50:45.585" v="785" actId="478"/>
          <ac:spMkLst>
            <pc:docMk/>
            <pc:sldMk cId="1277999195" sldId="415"/>
            <ac:spMk id="6" creationId="{69AA904A-8039-436B-AF2A-2342DF9F02BE}"/>
          </ac:spMkLst>
        </pc:spChg>
        <pc:picChg chg="del">
          <ac:chgData name="tran ngan" userId="53bcb93868f6791d" providerId="LiveId" clId="{046EE639-20D2-446C-A76B-ADDCDDFA6411}" dt="2022-01-24T10:11:19.348" v="124" actId="478"/>
          <ac:picMkLst>
            <pc:docMk/>
            <pc:sldMk cId="1277999195" sldId="415"/>
            <ac:picMk id="9" creationId="{3392852B-A85A-47F2-ABAC-A67D610CE052}"/>
          </ac:picMkLst>
        </pc:picChg>
        <pc:picChg chg="del">
          <ac:chgData name="tran ngan" userId="53bcb93868f6791d" providerId="LiveId" clId="{046EE639-20D2-446C-A76B-ADDCDDFA6411}" dt="2022-01-24T10:11:26.448" v="127" actId="478"/>
          <ac:picMkLst>
            <pc:docMk/>
            <pc:sldMk cId="1277999195" sldId="415"/>
            <ac:picMk id="10" creationId="{B773DFEF-EB8B-4610-805D-E40F0D1E71AE}"/>
          </ac:picMkLst>
        </pc:picChg>
        <pc:picChg chg="del">
          <ac:chgData name="tran ngan" userId="53bcb93868f6791d" providerId="LiveId" clId="{046EE639-20D2-446C-A76B-ADDCDDFA6411}" dt="2022-01-24T10:11:17.763" v="123" actId="478"/>
          <ac:picMkLst>
            <pc:docMk/>
            <pc:sldMk cId="1277999195" sldId="415"/>
            <ac:picMk id="12" creationId="{7BCC9FAF-5E56-421E-A15A-27B48099CD66}"/>
          </ac:picMkLst>
        </pc:picChg>
        <pc:picChg chg="del">
          <ac:chgData name="tran ngan" userId="53bcb93868f6791d" providerId="LiveId" clId="{046EE639-20D2-446C-A76B-ADDCDDFA6411}" dt="2022-01-24T10:11:10.008" v="119" actId="478"/>
          <ac:picMkLst>
            <pc:docMk/>
            <pc:sldMk cId="1277999195" sldId="415"/>
            <ac:picMk id="13" creationId="{F955AA4E-9984-4280-8784-081C9E1CC550}"/>
          </ac:picMkLst>
        </pc:picChg>
        <pc:picChg chg="add del">
          <ac:chgData name="tran ngan" userId="53bcb93868f6791d" providerId="LiveId" clId="{046EE639-20D2-446C-A76B-ADDCDDFA6411}" dt="2022-01-24T10:11:24.269" v="126" actId="478"/>
          <ac:picMkLst>
            <pc:docMk/>
            <pc:sldMk cId="1277999195" sldId="415"/>
            <ac:picMk id="17" creationId="{23BC13AD-24DB-4133-874B-A7F88C265B73}"/>
          </ac:picMkLst>
        </pc:picChg>
        <pc:picChg chg="del">
          <ac:chgData name="tran ngan" userId="53bcb93868f6791d" providerId="LiveId" clId="{046EE639-20D2-446C-A76B-ADDCDDFA6411}" dt="2022-01-24T10:11:11.998" v="120" actId="478"/>
          <ac:picMkLst>
            <pc:docMk/>
            <pc:sldMk cId="1277999195" sldId="415"/>
            <ac:picMk id="22" creationId="{16C395C3-F54A-45EF-9DBD-1D7246266106}"/>
          </ac:picMkLst>
        </pc:picChg>
        <pc:picChg chg="del">
          <ac:chgData name="tran ngan" userId="53bcb93868f6791d" providerId="LiveId" clId="{046EE639-20D2-446C-A76B-ADDCDDFA6411}" dt="2022-01-24T10:11:15.685" v="122" actId="478"/>
          <ac:picMkLst>
            <pc:docMk/>
            <pc:sldMk cId="1277999195" sldId="415"/>
            <ac:picMk id="23" creationId="{1035A0D5-6C13-45B5-A5AF-A9DB423F1125}"/>
          </ac:picMkLst>
        </pc:picChg>
        <pc:picChg chg="del">
          <ac:chgData name="tran ngan" userId="53bcb93868f6791d" providerId="LiveId" clId="{046EE639-20D2-446C-A76B-ADDCDDFA6411}" dt="2022-01-24T10:11:14.095" v="121" actId="478"/>
          <ac:picMkLst>
            <pc:docMk/>
            <pc:sldMk cId="1277999195" sldId="415"/>
            <ac:picMk id="24" creationId="{CB3F053E-558D-42C0-A92C-BE4DD9E0025B}"/>
          </ac:picMkLst>
        </pc:picChg>
        <pc:picChg chg="del">
          <ac:chgData name="tran ngan" userId="53bcb93868f6791d" providerId="LiveId" clId="{046EE639-20D2-446C-A76B-ADDCDDFA6411}" dt="2022-01-24T10:11:07.675" v="118" actId="478"/>
          <ac:picMkLst>
            <pc:docMk/>
            <pc:sldMk cId="1277999195" sldId="415"/>
            <ac:picMk id="25" creationId="{C3BB7493-BCB6-4AB9-B687-93BF2530A004}"/>
          </ac:picMkLst>
        </pc:picChg>
      </pc:sldChg>
      <pc:sldChg chg="del">
        <pc:chgData name="tran ngan" userId="53bcb93868f6791d" providerId="LiveId" clId="{046EE639-20D2-446C-A76B-ADDCDDFA6411}" dt="2022-01-24T10:03:27.088" v="15" actId="47"/>
        <pc:sldMkLst>
          <pc:docMk/>
          <pc:sldMk cId="4049008514" sldId="418"/>
        </pc:sldMkLst>
      </pc:sldChg>
      <pc:sldChg chg="addSp mod modNotesTx">
        <pc:chgData name="tran ngan" userId="53bcb93868f6791d" providerId="LiveId" clId="{046EE639-20D2-446C-A76B-ADDCDDFA6411}" dt="2022-01-27T16:48:13.278" v="774" actId="20577"/>
        <pc:sldMkLst>
          <pc:docMk/>
          <pc:sldMk cId="2632337688" sldId="421"/>
        </pc:sldMkLst>
        <pc:picChg chg="add">
          <ac:chgData name="tran ngan" userId="53bcb93868f6791d" providerId="LiveId" clId="{046EE639-20D2-446C-A76B-ADDCDDFA6411}" dt="2022-01-24T10:01:37.972" v="0" actId="22"/>
          <ac:picMkLst>
            <pc:docMk/>
            <pc:sldMk cId="2632337688" sldId="421"/>
            <ac:picMk id="3" creationId="{ECAFFCFC-627F-4D1E-8DF4-D0DC569C117D}"/>
          </ac:picMkLst>
        </pc:picChg>
      </pc:sldChg>
      <pc:sldChg chg="addSp modSp modNotesTx">
        <pc:chgData name="tran ngan" userId="53bcb93868f6791d" providerId="LiveId" clId="{046EE639-20D2-446C-A76B-ADDCDDFA6411}" dt="2022-01-27T17:07:42.405" v="1019"/>
        <pc:sldMkLst>
          <pc:docMk/>
          <pc:sldMk cId="892664603" sldId="422"/>
        </pc:sldMkLst>
        <pc:picChg chg="add mod">
          <ac:chgData name="tran ngan" userId="53bcb93868f6791d" providerId="LiveId" clId="{046EE639-20D2-446C-A76B-ADDCDDFA6411}" dt="2022-01-24T10:41:26.722" v="728"/>
          <ac:picMkLst>
            <pc:docMk/>
            <pc:sldMk cId="892664603" sldId="422"/>
            <ac:picMk id="4" creationId="{CEF599F4-52DA-4F7C-A222-273CC80450EE}"/>
          </ac:picMkLst>
        </pc:picChg>
      </pc:sldChg>
      <pc:sldChg chg="addSp delSp modSp mod modAnim modNotesTx">
        <pc:chgData name="tran ngan" userId="53bcb93868f6791d" providerId="LiveId" clId="{046EE639-20D2-446C-A76B-ADDCDDFA6411}" dt="2022-01-27T17:08:25.942" v="1026" actId="1076"/>
        <pc:sldMkLst>
          <pc:docMk/>
          <pc:sldMk cId="2552021316" sldId="423"/>
        </pc:sldMkLst>
        <pc:spChg chg="del">
          <ac:chgData name="tran ngan" userId="53bcb93868f6791d" providerId="LiveId" clId="{046EE639-20D2-446C-A76B-ADDCDDFA6411}" dt="2022-01-27T17:08:06.882" v="1021"/>
          <ac:spMkLst>
            <pc:docMk/>
            <pc:sldMk cId="2552021316" sldId="423"/>
            <ac:spMk id="4" creationId="{4B8E93A5-5C9A-458A-956D-73637169E24B}"/>
          </ac:spMkLst>
        </pc:spChg>
        <pc:picChg chg="add mod ord">
          <ac:chgData name="tran ngan" userId="53bcb93868f6791d" providerId="LiveId" clId="{046EE639-20D2-446C-A76B-ADDCDDFA6411}" dt="2022-01-27T17:08:25.942" v="1026" actId="1076"/>
          <ac:picMkLst>
            <pc:docMk/>
            <pc:sldMk cId="2552021316" sldId="423"/>
            <ac:picMk id="2" creationId="{C644BA66-A86B-4F97-92AD-6DEDD724E155}"/>
          </ac:picMkLst>
        </pc:picChg>
        <pc:picChg chg="add mod">
          <ac:chgData name="tran ngan" userId="53bcb93868f6791d" providerId="LiveId" clId="{046EE639-20D2-446C-A76B-ADDCDDFA6411}" dt="2022-01-27T17:08:22.360" v="1025" actId="1076"/>
          <ac:picMkLst>
            <pc:docMk/>
            <pc:sldMk cId="2552021316" sldId="423"/>
            <ac:picMk id="7" creationId="{7E42A1E3-A957-418F-A0B9-69C6455EC4F5}"/>
          </ac:picMkLst>
        </pc:picChg>
      </pc:sldChg>
      <pc:sldChg chg="addSp modSp mod modNotesTx">
        <pc:chgData name="tran ngan" userId="53bcb93868f6791d" providerId="LiveId" clId="{046EE639-20D2-446C-A76B-ADDCDDFA6411}" dt="2022-01-27T17:11:33.974" v="1027"/>
        <pc:sldMkLst>
          <pc:docMk/>
          <pc:sldMk cId="4132473232" sldId="424"/>
        </pc:sldMkLst>
        <pc:picChg chg="add mod">
          <ac:chgData name="tran ngan" userId="53bcb93868f6791d" providerId="LiveId" clId="{046EE639-20D2-446C-A76B-ADDCDDFA6411}" dt="2022-01-24T10:41:30.132" v="731" actId="1036"/>
          <ac:picMkLst>
            <pc:docMk/>
            <pc:sldMk cId="4132473232" sldId="424"/>
            <ac:picMk id="4" creationId="{C5FEBBF4-6CCE-4CC9-8C6A-704FFA9BF85D}"/>
          </ac:picMkLst>
        </pc:picChg>
      </pc:sldChg>
      <pc:sldChg chg="addSp modSp mod modAnim modNotesTx">
        <pc:chgData name="tran ngan" userId="53bcb93868f6791d" providerId="LiveId" clId="{046EE639-20D2-446C-A76B-ADDCDDFA6411}" dt="2022-01-27T17:22:23.407" v="1357" actId="1076"/>
        <pc:sldMkLst>
          <pc:docMk/>
          <pc:sldMk cId="3422661582" sldId="425"/>
        </pc:sldMkLst>
        <pc:picChg chg="add mod">
          <ac:chgData name="tran ngan" userId="53bcb93868f6791d" providerId="LiveId" clId="{046EE639-20D2-446C-A76B-ADDCDDFA6411}" dt="2022-01-27T17:22:23.407" v="1357" actId="1076"/>
          <ac:picMkLst>
            <pc:docMk/>
            <pc:sldMk cId="3422661582" sldId="425"/>
            <ac:picMk id="2" creationId="{8201C7EF-C6BD-48D5-9544-3FC87EAB5B06}"/>
          </ac:picMkLst>
        </pc:picChg>
        <pc:picChg chg="add mod">
          <ac:chgData name="tran ngan" userId="53bcb93868f6791d" providerId="LiveId" clId="{046EE639-20D2-446C-A76B-ADDCDDFA6411}" dt="2022-01-24T10:40:13.400" v="726" actId="14100"/>
          <ac:picMkLst>
            <pc:docMk/>
            <pc:sldMk cId="3422661582" sldId="425"/>
            <ac:picMk id="5" creationId="{C8BB2B42-7916-4CFE-B818-E73687F3FEB0}"/>
          </ac:picMkLst>
        </pc:picChg>
      </pc:sldChg>
      <pc:sldChg chg="addSp modSp mod modNotesTx">
        <pc:chgData name="tran ngan" userId="53bcb93868f6791d" providerId="LiveId" clId="{046EE639-20D2-446C-A76B-ADDCDDFA6411}" dt="2022-01-27T17:16:54.593" v="1351"/>
        <pc:sldMkLst>
          <pc:docMk/>
          <pc:sldMk cId="1870255359" sldId="428"/>
        </pc:sldMkLst>
        <pc:spChg chg="add mod">
          <ac:chgData name="tran ngan" userId="53bcb93868f6791d" providerId="LiveId" clId="{046EE639-20D2-446C-A76B-ADDCDDFA6411}" dt="2022-01-24T10:47:49.468" v="748" actId="13822"/>
          <ac:spMkLst>
            <pc:docMk/>
            <pc:sldMk cId="1870255359" sldId="428"/>
            <ac:spMk id="6" creationId="{CA08BF7A-4388-4AA8-9D77-FEB9000204BE}"/>
          </ac:spMkLst>
        </pc:spChg>
        <pc:spChg chg="add mod">
          <ac:chgData name="tran ngan" userId="53bcb93868f6791d" providerId="LiveId" clId="{046EE639-20D2-446C-A76B-ADDCDDFA6411}" dt="2022-01-24T10:47:53.852" v="750" actId="1076"/>
          <ac:spMkLst>
            <pc:docMk/>
            <pc:sldMk cId="1870255359" sldId="428"/>
            <ac:spMk id="93" creationId="{D335995B-5E39-42F7-93AD-ED53018BEC37}"/>
          </ac:spMkLst>
        </pc:spChg>
        <pc:picChg chg="add mod">
          <ac:chgData name="tran ngan" userId="53bcb93868f6791d" providerId="LiveId" clId="{046EE639-20D2-446C-A76B-ADDCDDFA6411}" dt="2022-01-24T10:47:58.030" v="751" actId="14100"/>
          <ac:picMkLst>
            <pc:docMk/>
            <pc:sldMk cId="1870255359" sldId="428"/>
            <ac:picMk id="5" creationId="{37A78409-5A1C-41C5-9791-B9326F8A27D2}"/>
          </ac:picMkLst>
        </pc:picChg>
        <pc:picChg chg="add mod">
          <ac:chgData name="tran ngan" userId="53bcb93868f6791d" providerId="LiveId" clId="{046EE639-20D2-446C-A76B-ADDCDDFA6411}" dt="2022-01-24T10:45:18.060" v="744"/>
          <ac:picMkLst>
            <pc:docMk/>
            <pc:sldMk cId="1870255359" sldId="428"/>
            <ac:picMk id="92" creationId="{02DB9152-6C18-4753-B359-3073299FC0A3}"/>
          </ac:picMkLst>
        </pc:picChg>
      </pc:sldChg>
      <pc:sldChg chg="addSp modSp modNotesTx">
        <pc:chgData name="tran ngan" userId="53bcb93868f6791d" providerId="LiveId" clId="{046EE639-20D2-446C-A76B-ADDCDDFA6411}" dt="2022-01-27T17:21:48.177" v="1352"/>
        <pc:sldMkLst>
          <pc:docMk/>
          <pc:sldMk cId="1889700957" sldId="429"/>
        </pc:sldMkLst>
        <pc:picChg chg="add mod">
          <ac:chgData name="tran ngan" userId="53bcb93868f6791d" providerId="LiveId" clId="{046EE639-20D2-446C-A76B-ADDCDDFA6411}" dt="2022-01-24T10:43:15.760" v="734"/>
          <ac:picMkLst>
            <pc:docMk/>
            <pc:sldMk cId="1889700957" sldId="429"/>
            <ac:picMk id="4" creationId="{50B8FE52-91F0-45FE-AEF2-AC13A7F36F70}"/>
          </ac:picMkLst>
        </pc:picChg>
      </pc:sldChg>
      <pc:sldChg chg="addSp modSp mod modAnim modNotesTx">
        <pc:chgData name="tran ngan" userId="53bcb93868f6791d" providerId="LiveId" clId="{046EE639-20D2-446C-A76B-ADDCDDFA6411}" dt="2022-01-27T17:22:05.783" v="1355" actId="1076"/>
        <pc:sldMkLst>
          <pc:docMk/>
          <pc:sldMk cId="1138785875" sldId="430"/>
        </pc:sldMkLst>
        <pc:picChg chg="add mod">
          <ac:chgData name="tran ngan" userId="53bcb93868f6791d" providerId="LiveId" clId="{046EE639-20D2-446C-A76B-ADDCDDFA6411}" dt="2022-01-27T17:22:05.783" v="1355" actId="1076"/>
          <ac:picMkLst>
            <pc:docMk/>
            <pc:sldMk cId="1138785875" sldId="430"/>
            <ac:picMk id="2" creationId="{7FD6F5A6-5CB1-457B-9A4A-61033E7D7863}"/>
          </ac:picMkLst>
        </pc:picChg>
        <pc:picChg chg="add mod">
          <ac:chgData name="tran ngan" userId="53bcb93868f6791d" providerId="LiveId" clId="{046EE639-20D2-446C-A76B-ADDCDDFA6411}" dt="2022-01-24T10:44:33.941" v="743" actId="14100"/>
          <ac:picMkLst>
            <pc:docMk/>
            <pc:sldMk cId="1138785875" sldId="430"/>
            <ac:picMk id="5" creationId="{F80F0449-0D14-46FF-AB33-FC32B5C68817}"/>
          </ac:picMkLst>
        </pc:picChg>
      </pc:sldChg>
      <pc:sldChg chg="addSp modSp modNotesTx">
        <pc:chgData name="tran ngan" userId="53bcb93868f6791d" providerId="LiveId" clId="{046EE639-20D2-446C-A76B-ADDCDDFA6411}" dt="2022-01-27T17:26:54.887" v="1802" actId="20577"/>
        <pc:sldMkLst>
          <pc:docMk/>
          <pc:sldMk cId="2275686872" sldId="431"/>
        </pc:sldMkLst>
        <pc:picChg chg="add mod">
          <ac:chgData name="tran ngan" userId="53bcb93868f6791d" providerId="LiveId" clId="{046EE639-20D2-446C-A76B-ADDCDDFA6411}" dt="2022-01-24T10:43:31.452" v="735"/>
          <ac:picMkLst>
            <pc:docMk/>
            <pc:sldMk cId="2275686872" sldId="431"/>
            <ac:picMk id="4" creationId="{79C9BDDC-AF8E-4FB1-9A26-AEC0A6EF7E7A}"/>
          </ac:picMkLst>
        </pc:picChg>
      </pc:sldChg>
      <pc:sldChg chg="ord">
        <pc:chgData name="tran ngan" userId="53bcb93868f6791d" providerId="LiveId" clId="{046EE639-20D2-446C-A76B-ADDCDDFA6411}" dt="2022-01-24T10:43:47.997" v="738"/>
        <pc:sldMkLst>
          <pc:docMk/>
          <pc:sldMk cId="0" sldId="434"/>
        </pc:sldMkLst>
      </pc:sldChg>
      <pc:sldChg chg="add del">
        <pc:chgData name="tran ngan" userId="53bcb93868f6791d" providerId="LiveId" clId="{046EE639-20D2-446C-A76B-ADDCDDFA6411}" dt="2022-01-24T10:16:14.571" v="198"/>
        <pc:sldMkLst>
          <pc:docMk/>
          <pc:sldMk cId="1009697620" sldId="437"/>
        </pc:sldMkLst>
      </pc:sldChg>
      <pc:sldChg chg="add del modNotesTx">
        <pc:chgData name="tran ngan" userId="53bcb93868f6791d" providerId="LiveId" clId="{046EE639-20D2-446C-A76B-ADDCDDFA6411}" dt="2022-01-27T17:12:40.200" v="1031" actId="47"/>
        <pc:sldMkLst>
          <pc:docMk/>
          <pc:sldMk cId="2862681600" sldId="437"/>
        </pc:sldMkLst>
      </pc:sldChg>
      <pc:sldChg chg="add del">
        <pc:chgData name="tran ngan" userId="53bcb93868f6791d" providerId="LiveId" clId="{046EE639-20D2-446C-A76B-ADDCDDFA6411}" dt="2022-01-24T10:16:08.713" v="196"/>
        <pc:sldMkLst>
          <pc:docMk/>
          <pc:sldMk cId="3305434407" sldId="437"/>
        </pc:sldMkLst>
      </pc:sldChg>
      <pc:sldChg chg="addSp modSp add mod modAnim modNotesTx">
        <pc:chgData name="tran ngan" userId="53bcb93868f6791d" providerId="LiveId" clId="{046EE639-20D2-446C-A76B-ADDCDDFA6411}" dt="2022-01-27T17:22:31.344" v="1359" actId="1076"/>
        <pc:sldMkLst>
          <pc:docMk/>
          <pc:sldMk cId="2122927218" sldId="438"/>
        </pc:sldMkLst>
        <pc:spChg chg="add mod">
          <ac:chgData name="tran ngan" userId="53bcb93868f6791d" providerId="LiveId" clId="{046EE639-20D2-446C-A76B-ADDCDDFA6411}" dt="2022-01-27T17:13:44.615" v="1039" actId="1076"/>
          <ac:spMkLst>
            <pc:docMk/>
            <pc:sldMk cId="2122927218" sldId="438"/>
            <ac:spMk id="2" creationId="{09DD43E6-29DC-4D8A-815D-313DBCA4E83E}"/>
          </ac:spMkLst>
        </pc:spChg>
        <pc:spChg chg="add mod">
          <ac:chgData name="tran ngan" userId="53bcb93868f6791d" providerId="LiveId" clId="{046EE639-20D2-446C-A76B-ADDCDDFA6411}" dt="2022-01-27T17:13:36.413" v="1038" actId="1076"/>
          <ac:spMkLst>
            <pc:docMk/>
            <pc:sldMk cId="2122927218" sldId="438"/>
            <ac:spMk id="6" creationId="{5262107D-D7AA-4790-BCB4-95545CF75D04}"/>
          </ac:spMkLst>
        </pc:spChg>
        <pc:picChg chg="add mod">
          <ac:chgData name="tran ngan" userId="53bcb93868f6791d" providerId="LiveId" clId="{046EE639-20D2-446C-A76B-ADDCDDFA6411}" dt="2022-01-27T17:22:31.344" v="1359" actId="1076"/>
          <ac:picMkLst>
            <pc:docMk/>
            <pc:sldMk cId="2122927218" sldId="438"/>
            <ac:picMk id="3" creationId="{517E329B-A71E-4E0C-AA9E-EF2E94D31BC3}"/>
          </ac:picMkLst>
        </pc:picChg>
        <pc:picChg chg="mod">
          <ac:chgData name="tran ngan" userId="53bcb93868f6791d" providerId="LiveId" clId="{046EE639-20D2-446C-A76B-ADDCDDFA6411}" dt="2022-01-27T17:13:30.285" v="1037" actId="1076"/>
          <ac:picMkLst>
            <pc:docMk/>
            <pc:sldMk cId="2122927218" sldId="438"/>
            <ac:picMk id="5" creationId="{C8BB2B42-7916-4CFE-B818-E73687F3FEB0}"/>
          </ac:picMkLst>
        </pc:picChg>
      </pc:sldChg>
      <pc:sldMasterChg chg="del delSldLayout">
        <pc:chgData name="tran ngan" userId="53bcb93868f6791d" providerId="LiveId" clId="{046EE639-20D2-446C-A76B-ADDCDDFA6411}" dt="2022-01-24T10:58:44.888" v="753" actId="47"/>
        <pc:sldMasterMkLst>
          <pc:docMk/>
          <pc:sldMasterMk cId="648084350" sldId="2147483755"/>
        </pc:sldMasterMkLst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936193520" sldId="2147483756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53074588" sldId="2147483757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008268" sldId="2147483758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3221308142" sldId="2147483759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2705938496" sldId="2147483760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3168577" sldId="2147483761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311943152" sldId="2147483762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792571548" sldId="2147483763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52047230" sldId="2147483764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429734041" sldId="2147483765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86115960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763B-8A2B-451E-BDC8-2B1F15904447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0F6D-9F12-4999-8D8E-61C97F6BF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4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4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</a:t>
            </a:r>
            <a:r>
              <a:rPr lang="en-US" dirty="0" err="1"/>
              <a:t>Bang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calls many pairs to the board, lets them stand back to back,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they turn back to look at the pictures, they have to say out loud the words of those picture + Bang Bang.</a:t>
            </a:r>
          </a:p>
          <a:p>
            <a:r>
              <a:rPr lang="en-US" dirty="0"/>
              <a:t>-   The first one to say correctly will 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9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Bang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Teacher calls many pairs to the board, lets them stand back to back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they turn back to look at the pictures, they have to say out loud the phrases</a:t>
            </a:r>
            <a:r>
              <a:rPr lang="en-US" baseline="0" dirty="0"/>
              <a:t> corresponding to</a:t>
            </a:r>
            <a:r>
              <a:rPr lang="en-US" dirty="0"/>
              <a:t> those pictures + Bang Bang.</a:t>
            </a:r>
          </a:p>
          <a:p>
            <a:r>
              <a:rPr lang="en-US" dirty="0"/>
              <a:t>-   The first one to say correctly will 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BC6B0-9553-41F1-98B5-7C9679EDF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0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82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Game: Who’s faster?</a:t>
            </a:r>
          </a:p>
          <a:p>
            <a:r>
              <a:rPr lang="en-US" dirty="0"/>
              <a:t>- Teacher divides the class into 2 teams (Boys and Girls).</a:t>
            </a:r>
          </a:p>
          <a:p>
            <a:r>
              <a:rPr lang="en-US" dirty="0"/>
              <a:t>- 1 pupil in each team comes to the board, look at the question and choose a,</a:t>
            </a:r>
            <a:r>
              <a:rPr lang="en-US" baseline="0" dirty="0"/>
              <a:t> b, c, or d</a:t>
            </a:r>
            <a:r>
              <a:rPr lang="en-US" dirty="0"/>
              <a:t>.</a:t>
            </a:r>
          </a:p>
          <a:p>
            <a:r>
              <a:rPr lang="en-US" dirty="0"/>
              <a:t>- The first one to choose the correct answers will get the points.</a:t>
            </a:r>
          </a:p>
          <a:p>
            <a:r>
              <a:rPr lang="en-US" dirty="0"/>
              <a:t>- The ones that can’t get the points will go back to their seats and other pupils will play. </a:t>
            </a:r>
          </a:p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/>
              <a:t>- Teacher divides the class into 4 teams (4 cars).</a:t>
            </a:r>
          </a:p>
          <a:p>
            <a:r>
              <a:rPr lang="en-US" dirty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/>
              <a:t>- When pupils give the correct sentences, the car will move 1 step.</a:t>
            </a:r>
          </a:p>
          <a:p>
            <a:r>
              <a:rPr lang="en-US" dirty="0"/>
              <a:t>- The first team to</a:t>
            </a:r>
            <a:r>
              <a:rPr lang="en-US" baseline="0" dirty="0"/>
              <a:t> finish</a:t>
            </a:r>
            <a:r>
              <a:rPr lang="en-US" dirty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10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/>
              <a:t>- Teacher divides the class into 4 teams (4 cars).</a:t>
            </a:r>
          </a:p>
          <a:p>
            <a:r>
              <a:rPr lang="en-US" dirty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/>
              <a:t>- When pupils give the correct sentences, the car will move 1 step.</a:t>
            </a:r>
          </a:p>
          <a:p>
            <a:r>
              <a:rPr lang="en-US" dirty="0"/>
              <a:t>- The first team to</a:t>
            </a:r>
            <a:r>
              <a:rPr lang="en-US" baseline="0" dirty="0"/>
              <a:t> finish</a:t>
            </a:r>
            <a:r>
              <a:rPr lang="en-US" dirty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shows pictures of break time activities on the board and asks pupils to make sentences using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model structure.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98256-1837-4ECE-8D31-FD212B64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4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93E63D-F545-4FCD-9C24-21E7D1F0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CEDCB3-8CAB-4009-AA9F-BE28F8BC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914505-501D-40B6-B57C-5481314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00AF1F-59E5-4D59-86A8-CAE206B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3DD3D-3AFF-4427-AA17-6177DF0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ABAEC3-A781-4CC3-8A4E-A66B9E2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11CE871-8107-4502-A1C3-E6A248BF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5E6213-F5E6-4174-AD48-C2EF0A15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7E2E68-1E7D-45AA-9C98-94B0E759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64BC5-A07D-4083-B02A-2C36244E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78001DA-07CB-43CA-A022-61680930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4CE899-B862-45AA-8B0E-089E4D29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C3D273-A86C-4445-A242-2D55BE9E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B2A37A-75B9-45F1-B7BA-7CAFA55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61DB6F-FE87-44FF-9918-183A5FA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3152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8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39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4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3D409E-BCA9-4C7D-95E9-FC5852DD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992A4-C9D5-4B60-BA09-7023BB5B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98993C-8634-4206-82C3-96AFF15E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321596-3AE7-4359-BCC6-8B5A8A3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59552C-F1F9-44A9-8416-B42C6672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6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3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C9432F-2B82-4C23-9829-157EE5A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BCE36-7C32-4BED-B337-3C358426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1E1CF3-FABF-41BB-896E-9A4CA2C1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5DBD79-5BCD-45A0-844E-BA65993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57D2FE-7E26-4C5E-A5C2-853CC01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5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8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7778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4EDBE3-D4BF-4EB9-A8D2-1E295E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1D7FF8-4F85-4829-A222-D98036F4B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4A8B75-031C-4326-A5F3-5BAC2D3D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33F7A5-ACA0-4F5F-AC0F-1435F14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DD9065-8CCF-4086-BEB6-D885C5B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778FFE-4E9A-42E5-B438-0C74BB4B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2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2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8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4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23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60E6BD-662B-4A8A-B604-4AF289D8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E5A7BA-2F03-4ADF-86FA-B2DBA5C5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283B991-C8A1-4BBC-AAD9-E80FFAB2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E56DCE-035C-4738-98AE-68E0EBEC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F67121-84AD-4B4D-953B-217E2B928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50DAA1B-2F5F-4AA3-9B5D-9363CF19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99D234-D6DE-488F-872E-A12B9586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CFA2054-DE1B-4454-9F7F-52937FED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01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1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0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513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944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209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5670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32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2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3802E7-C34C-4366-8104-F0A1778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F104C39-F659-4ED7-A52B-19517C3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359E58-BA12-4424-8EF2-D97ACCE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EC7C83-BEB5-41C0-BC8F-639ACE97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65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843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819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297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508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2AB7C01-836D-4A5D-9988-152FA2AD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870ECBF-A23A-49B4-9980-E71A1EA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988AF4-0D5A-45B9-AB18-5BDB99D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7C62D6-DC41-4F58-9A15-1BAAF267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0A6649-B573-437C-907A-4A9F0818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EB083A-C66F-4C1A-9E98-87E1A53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976164-2F8D-4506-A876-AD549D84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18D45-3808-4BE5-B70B-4D403AE8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2E3795-333E-4EA0-910F-E721AFC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91D083-9B27-4DE6-8CCD-D4BE0A99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8AA86C9-70FC-448A-B429-6C3F7CCBE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52BD83-E52A-422C-96A8-49582CD0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38BA4BF-733E-4731-9710-E480D132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DDFE8E-4BEE-4D78-8719-D1F8140D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9187C6-E4C7-4561-914E-73D03ED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8290FD6-15AA-4319-82E6-2372E7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EB3828-3679-4426-9F87-4B22BB04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484EBE-1665-4C8A-AD49-7BE1545C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E0BD-4EAE-45E0-907D-552F028F8FFB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C8D509-35B9-4DC0-9E89-A2DAFF20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0EEA2F-CFF5-4CFA-9E10-48942DD50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01/13/2024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7F45-77D6-45B6-8284-A671527FAA5D}" type="datetimeFigureOut">
              <a:rPr lang="en-US" smtClean="0"/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01/13/2024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5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7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88252" y="638176"/>
            <a:ext cx="178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2187" y="93286"/>
            <a:ext cx="59436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569" y="2300186"/>
            <a:ext cx="3625018" cy="81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6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50567"/>
            <a:ext cx="6864496" cy="2651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D611C91F-263B-435C-847D-DC5E214A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06" y="25056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2BAEABB1-87C0-4BFC-8469-3234BA3D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8C433CB-408E-46A5-AFF4-F721AE14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11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D60819E-C01A-42FE-A026-C517B368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03659AFC-25E0-4C9D-AE38-4FE16CDB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233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B5C97B5-9979-48D7-8815-E8DDC1CC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99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6D70462C-F54E-45F8-A6D1-9D7CBF7FA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1475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7D07E4E-427C-43FF-A574-28F2FCFB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764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5753FA3-F6E1-4876-ACF5-F44A7467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343" y="62120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51FFAF9E-2E76-41A9-8B6A-1DB228C5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12C4388A-541A-4F5F-8C09-FCFC82B2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3725" y="62764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CDF3853A-5A01-410E-BFE6-8C884206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276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DBFA858-6B84-41DF-921F-3572A210596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11C5584-5AEC-4451-8F98-F1A8FB7B6D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6" y="849307"/>
            <a:ext cx="3345947" cy="20531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499885" y="175847"/>
            <a:ext cx="7030977" cy="27266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C178BE41-7BE9-4D76-81C9-A516C4C5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331705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10E68-1E0C-4BC9-B298-EDBF83B3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2C5E956B-835B-48AB-A7DA-1B1B847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23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AE32419C-D9D3-4317-8429-7C040A16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F8FB81-86EF-44EA-A286-A20508F6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34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1F42505-DBE0-4367-8A99-F37BB6C0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1113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BF0A435-A8EF-4022-9854-14C61137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6958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1F3C22BD-19EE-434B-BE0C-CD9C4121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0878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13221E11-FDBA-43C3-B284-33B797BA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70233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0D943282-50F7-4E94-8FAD-1B375480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A1940FB-E5C4-4077-ADC7-578DCA3C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7087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F61CA8F0-1157-4BD1-B0FF-BFCEE905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AA963CE-1CA1-4064-A3E2-67F5C1592DE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BB9B1C-31CA-431E-BCA1-7BD1670A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13" y="777535"/>
            <a:ext cx="3795919" cy="21080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123093"/>
            <a:ext cx="6583680" cy="2821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A9342BC-75EB-4C09-98F7-3D8E8371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26" y="309489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F508544-1FAC-4559-9ADA-3ABC74BE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46F06A0E-4C56-496A-A81B-98C1BA7C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00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5520CAF9-69C6-4B2A-9A92-1302C195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546846-4738-4E9D-8E41-9143B8D2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12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585AAFC-EE98-4E7E-887C-4A98FB3C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891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2D40E59-189C-43E3-8EA1-54087A0F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7367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E3E2502E-2458-4A36-9423-7BBD73BB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657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CD0EFDE-86A0-406B-8901-1BFC1EFB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8363" y="68012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00FC5A5-8B2A-4EC4-B646-A3CB0ECB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608B553-3808-426E-9777-BED90A49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3745" y="6865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00198065-6890-4DFE-8B8F-DFC21316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296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EDD7909-5307-4962-833A-CDA1DB357B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15" y="724507"/>
            <a:ext cx="3883284" cy="216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31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4281"/>
            <a:ext cx="7754815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EF599F4-52DA-4F7C-A222-273CC804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001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64" y="1796238"/>
            <a:ext cx="11921836" cy="3104373"/>
          </a:xfrm>
          <a:prstGeom prst="rect">
            <a:avLst/>
          </a:prstGeom>
        </p:spPr>
      </p:pic>
      <p:pic>
        <p:nvPicPr>
          <p:cNvPr id="2" name="Track 104">
            <a:hlinkClick r:id="" action="ppaction://media"/>
            <a:extLst>
              <a:ext uri="{FF2B5EF4-FFF2-40B4-BE49-F238E27FC236}">
                <a16:creationId xmlns:a16="http://schemas.microsoft.com/office/drawing/2014/main" id="{C644BA66-A86B-4F97-92AD-6DEDD724E15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1409" y="1971765"/>
            <a:ext cx="832181" cy="832179"/>
          </a:xfrm>
        </p:spPr>
      </p:pic>
    </p:spTree>
    <p:extLst>
      <p:ext uri="{BB962C8B-B14F-4D97-AF65-F5344CB8AC3E}">
        <p14:creationId xmlns:p14="http://schemas.microsoft.com/office/powerpoint/2010/main" val="2552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30" y="1587599"/>
            <a:ext cx="9269260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5FEBBF4-6CCE-4CC9-8C6A-704FFA9B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BB2B42-7916-4CFE-B818-E73687F3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2751"/>
            <a:ext cx="12179347" cy="5181808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9DD43E6-29DC-4D8A-815D-313DBCA4E83E}"/>
              </a:ext>
            </a:extLst>
          </p:cNvPr>
          <p:cNvSpPr/>
          <p:nvPr/>
        </p:nvSpPr>
        <p:spPr>
          <a:xfrm>
            <a:off x="5165614" y="4207200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262107D-D7AA-4790-BCB4-95545CF75D04}"/>
              </a:ext>
            </a:extLst>
          </p:cNvPr>
          <p:cNvSpPr/>
          <p:nvPr/>
        </p:nvSpPr>
        <p:spPr>
          <a:xfrm>
            <a:off x="1771783" y="2003367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Track 105">
            <a:hlinkClick r:id="" action="ppaction://media"/>
            <a:extLst>
              <a:ext uri="{FF2B5EF4-FFF2-40B4-BE49-F238E27FC236}">
                <a16:creationId xmlns:a16="http://schemas.microsoft.com/office/drawing/2014/main" id="{517E329B-A71E-4E0C-AA9E-EF2E94D31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8232" y="5436"/>
            <a:ext cx="720648" cy="7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6231825D-7AEF-4956-962B-50D718DA5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02DB9152-6C18-4753-B359-3073299F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A78409-5A1C-41C5-9791-B9326F8A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05220"/>
            <a:ext cx="2451859" cy="252952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A08BF7A-4388-4AA8-9D77-FEB9000204BE}"/>
              </a:ext>
            </a:extLst>
          </p:cNvPr>
          <p:cNvSpPr/>
          <p:nvPr/>
        </p:nvSpPr>
        <p:spPr>
          <a:xfrm>
            <a:off x="4790661" y="2971800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D335995B-5E39-42F7-93AD-ED53018BEC37}"/>
              </a:ext>
            </a:extLst>
          </p:cNvPr>
          <p:cNvSpPr/>
          <p:nvPr/>
        </p:nvSpPr>
        <p:spPr>
          <a:xfrm>
            <a:off x="7089913" y="2971799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4447" y="1640353"/>
            <a:ext cx="7531497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0B8FE52-91F0-45FE-AEF2-AC13A7F3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448800" y="1007853"/>
            <a:ext cx="2116975" cy="57169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9281968" y="1592757"/>
            <a:ext cx="2450635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93415" y="4458018"/>
            <a:ext cx="2116975" cy="54982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1083420" y="5092727"/>
            <a:ext cx="2278858" cy="73420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002" y="4781684"/>
            <a:ext cx="2493818" cy="56153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4119" y="4118622"/>
            <a:ext cx="1706880" cy="487627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8550171" y="4973673"/>
            <a:ext cx="2758578" cy="734209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chant.</a:t>
            </a:r>
          </a:p>
        </p:txBody>
      </p:sp>
    </p:spTree>
    <p:extLst>
      <p:ext uri="{BB962C8B-B14F-4D97-AF65-F5344CB8AC3E}">
        <p14:creationId xmlns:p14="http://schemas.microsoft.com/office/powerpoint/2010/main" val="272133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20575" cy="5762625"/>
          </a:xfrm>
          <a:prstGeom prst="rect">
            <a:avLst/>
          </a:prstGeom>
        </p:spPr>
      </p:pic>
      <p:pic>
        <p:nvPicPr>
          <p:cNvPr id="2" name="Track 106">
            <a:hlinkClick r:id="" action="ppaction://media"/>
            <a:extLst>
              <a:ext uri="{FF2B5EF4-FFF2-40B4-BE49-F238E27FC236}">
                <a16:creationId xmlns:a16="http://schemas.microsoft.com/office/drawing/2014/main" id="{7FD6F5A6-5CB1-457B-9A4A-61033E7D7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382" y="0"/>
            <a:ext cx="1194266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369" y="2084017"/>
            <a:ext cx="7531497" cy="1204306"/>
          </a:xfrm>
        </p:spPr>
        <p:txBody>
          <a:bodyPr/>
          <a:lstStyle/>
          <a:p>
            <a:pPr algn="ctr"/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9C9BDDC-AF8E-4FB1-9A26-AEC0A6EF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3" y="312208"/>
            <a:ext cx="6858000" cy="68580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3656190" y="1991167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792716" y="1991167"/>
            <a:ext cx="142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friends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6024333" y="1996689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05815" y="1999474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table tennis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85F3F2D-D57B-4789-ADEF-08536A151B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40" y="1323669"/>
            <a:ext cx="1154367" cy="70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1D64CD-8F9D-4767-9964-E2C3E5CFEE6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1252531"/>
            <a:ext cx="949308" cy="79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1780B99-C3F4-4DCD-B6EC-C7947DD582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4" y="1252531"/>
            <a:ext cx="1171848" cy="80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22310229-5BE1-4CA4-8A56-21D1AF3A88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3" y="1230923"/>
            <a:ext cx="1187450" cy="80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A5CD2CC-B74D-42A3-A977-E8FCB07256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8" y="2580089"/>
            <a:ext cx="1153365" cy="94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729F58C-0770-4A26-8160-05D40348BE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12" y="2622137"/>
            <a:ext cx="1174898" cy="89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A792A6-5828-409B-A272-BA6A4E8C00D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89" y="2622136"/>
            <a:ext cx="1019690" cy="85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553235C-76D1-4DAC-B98D-BB6A5DC935CE}"/>
              </a:ext>
            </a:extLst>
          </p:cNvPr>
          <p:cNvSpPr txBox="1"/>
          <p:nvPr/>
        </p:nvSpPr>
        <p:spPr>
          <a:xfrm>
            <a:off x="3667445" y="3445739"/>
            <a:ext cx="12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763F85F-B5D3-4BB6-848E-E5364A13E156}"/>
              </a:ext>
            </a:extLst>
          </p:cNvPr>
          <p:cNvSpPr txBox="1"/>
          <p:nvPr/>
        </p:nvSpPr>
        <p:spPr>
          <a:xfrm>
            <a:off x="4813495" y="342933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23A11A2-D7E2-4C75-88C4-0E0B3DB30E42}"/>
              </a:ext>
            </a:extLst>
          </p:cNvPr>
          <p:cNvSpPr txBox="1"/>
          <p:nvPr/>
        </p:nvSpPr>
        <p:spPr>
          <a:xfrm>
            <a:off x="6037536" y="3426547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E7F650F0-09EF-478F-A7C2-57779FA3FFEB}"/>
              </a:ext>
            </a:extLst>
          </p:cNvPr>
          <p:cNvSpPr txBox="1"/>
          <p:nvPr/>
        </p:nvSpPr>
        <p:spPr>
          <a:xfrm>
            <a:off x="7261577" y="342376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CDA9-9081-4F12-8A74-50F6D6B1CFA9}"/>
              </a:ext>
            </a:extLst>
          </p:cNvPr>
          <p:cNvSpPr/>
          <p:nvPr/>
        </p:nvSpPr>
        <p:spPr>
          <a:xfrm>
            <a:off x="3648016" y="1234255"/>
            <a:ext cx="1075301" cy="1304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87E16A-448C-4F42-8FD8-74D2DFC9B37D}"/>
              </a:ext>
            </a:extLst>
          </p:cNvPr>
          <p:cNvSpPr/>
          <p:nvPr/>
        </p:nvSpPr>
        <p:spPr>
          <a:xfrm>
            <a:off x="4746796" y="1199333"/>
            <a:ext cx="1386983" cy="1366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64F7A-27F2-42ED-8ED0-3E88D7D32732}"/>
              </a:ext>
            </a:extLst>
          </p:cNvPr>
          <p:cNvSpPr/>
          <p:nvPr/>
        </p:nvSpPr>
        <p:spPr>
          <a:xfrm>
            <a:off x="6125811" y="1223695"/>
            <a:ext cx="1214889" cy="1370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83AC57-91C5-489C-96AC-764A42CA2D24}"/>
              </a:ext>
            </a:extLst>
          </p:cNvPr>
          <p:cNvSpPr/>
          <p:nvPr/>
        </p:nvSpPr>
        <p:spPr>
          <a:xfrm>
            <a:off x="7362461" y="1180576"/>
            <a:ext cx="1182831" cy="1414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238BDB-E4B0-4F00-BE14-22C623B27041}"/>
              </a:ext>
            </a:extLst>
          </p:cNvPr>
          <p:cNvSpPr/>
          <p:nvPr/>
        </p:nvSpPr>
        <p:spPr>
          <a:xfrm>
            <a:off x="3654383" y="2580089"/>
            <a:ext cx="1108742" cy="153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792DE1-1627-472C-AC26-1B126FC2B99D}"/>
              </a:ext>
            </a:extLst>
          </p:cNvPr>
          <p:cNvSpPr/>
          <p:nvPr/>
        </p:nvSpPr>
        <p:spPr>
          <a:xfrm>
            <a:off x="4769237" y="2595563"/>
            <a:ext cx="1353437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EC8419-718B-44D3-B182-F940C9940556}"/>
              </a:ext>
            </a:extLst>
          </p:cNvPr>
          <p:cNvSpPr/>
          <p:nvPr/>
        </p:nvSpPr>
        <p:spPr>
          <a:xfrm>
            <a:off x="6139358" y="2580089"/>
            <a:ext cx="1191072" cy="1515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32" y="2650835"/>
            <a:ext cx="1098862" cy="88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44D45C3-6F88-4950-B0AF-1199E07CAAB8}"/>
              </a:ext>
            </a:extLst>
          </p:cNvPr>
          <p:cNvSpPr/>
          <p:nvPr/>
        </p:nvSpPr>
        <p:spPr>
          <a:xfrm>
            <a:off x="7350970" y="2595562"/>
            <a:ext cx="1182831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pic>
        <p:nvPicPr>
          <p:cNvPr id="5" name="Hình ảnh 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FF9620E-7C9F-4E53-AF25-487853FEB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BA51B67-69B1-48DD-A91E-B882633B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04" y="1914172"/>
            <a:ext cx="9341591" cy="4962878"/>
          </a:xfrm>
          <a:prstGeom prst="rect">
            <a:avLst/>
          </a:prstGeom>
        </p:spPr>
      </p:pic>
      <p:pic>
        <p:nvPicPr>
          <p:cNvPr id="5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AAC5648C-039C-43D8-978D-8B6466F2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đồ chơi&#10;&#10;Mô tả được tạo tự động">
            <a:extLst>
              <a:ext uri="{FF2B5EF4-FFF2-40B4-BE49-F238E27FC236}">
                <a16:creationId xmlns:a16="http://schemas.microsoft.com/office/drawing/2014/main" id="{7B6A1D9F-6E68-44DC-B7D0-23AFCEC5A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8" y="4274901"/>
            <a:ext cx="2846019" cy="2632568"/>
          </a:xfrm>
          <a:prstGeom prst="rect">
            <a:avLst/>
          </a:prstGeom>
        </p:spPr>
      </p:pic>
      <p:pic>
        <p:nvPicPr>
          <p:cNvPr id="17" name="Hình ảnh 16" descr="Ảnh có chứa đồ chơi&#10;&#10;Mô tả được tạo tự động">
            <a:extLst>
              <a:ext uri="{FF2B5EF4-FFF2-40B4-BE49-F238E27FC236}">
                <a16:creationId xmlns:a16="http://schemas.microsoft.com/office/drawing/2014/main" id="{23BC13AD-24DB-4133-874B-A7F88C265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3" y="1914172"/>
            <a:ext cx="5123492" cy="5123492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7B820339-3A86-4A70-830E-3DB86E328666}"/>
              </a:ext>
            </a:extLst>
          </p:cNvPr>
          <p:cNvSpPr/>
          <p:nvPr/>
        </p:nvSpPr>
        <p:spPr>
          <a:xfrm>
            <a:off x="4946437" y="2990850"/>
            <a:ext cx="1162050" cy="838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7799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84425" y="154582"/>
            <a:ext cx="6583680" cy="26413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0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you do at break time?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I play basketball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I play volleyball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break time.</a:t>
            </a:r>
            <a:endParaRPr kumimoji="0" lang="en-US" sz="25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badminton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B16E03FF-C982-449E-921B-582C3F1D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9" y="205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B5995CA9-B91E-4F8E-A4DF-CBB115F8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F16E1A6F-FEE7-4351-B140-9D85EE6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61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A00C924-C783-4D0B-AC2D-2BE9AD17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2B9623BD-59EA-4DBD-A3D2-F6F0DC4B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736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2CFC052E-A220-4D12-94C9-42764ED7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50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EA194DBB-2E9F-4857-9D38-E21BF794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6978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49500963-7F9D-4708-A334-DFAC19F4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2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41095839-CC33-47DF-B621-449D7C5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646" y="57623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73AA03F2-4972-4A28-B6AE-13483862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48C3E2B-5102-46FA-B0CF-2E2E46B6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28" y="5826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63F13F0B-426F-4D66-9CA3-9AE0C6CC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579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F48016-50A8-47D5-9D58-509B15E599F3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7DF91A-2088-4390-BC5C-79FB747B6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60" y="836172"/>
            <a:ext cx="4881609" cy="192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39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8" y="123092"/>
            <a:ext cx="6583680" cy="26482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chat with my friends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DC258B3-9FBC-4ED0-9A7D-9124D7CD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7" y="26555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B1A983E-E66E-47F1-8B1C-E7BF85D2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F1B7C9A-699C-4A4B-A9FB-126B8A5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61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769DA6D-88AD-4300-B89E-0BA7C8ED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AEC59EC-54BA-42D8-B977-33DD0355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7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8E1D198B-2EEA-401F-9C4C-4BF05558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498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ADFC76C-4375-47A9-A07B-92EF63B1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2974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94C8C993-85EA-4335-98D4-C231A76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263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B90F1FA8-FA81-403A-BFC7-C53CEBAF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4" y="63619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30DCAA7-3F10-4464-A10E-6F182251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D260EF0D-2B27-4C41-971D-EBA0F3BC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6" y="642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2A94482C-73B5-4200-9D02-AD53415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7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476544-445B-44B9-B59F-278C051C467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33887E1-2164-4232-ADE7-B2920F1B4E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75" y="1176037"/>
            <a:ext cx="3167186" cy="15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4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35576"/>
            <a:ext cx="6583680" cy="2535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64DC6B6-870C-4DBA-8817-8C8B3C84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6" y="2355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3DC2C3EA-82F1-41A6-9106-D43E18C4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A8FDD53-3E0D-4324-932C-B8DB198F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61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CB0BFDD-3FB8-4661-91DB-6C68D297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D370D7F2-18EC-4229-B50D-CEC4DFAB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73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45BF4F33-AA6D-491E-855D-F0864836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50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E3F8CB7-DDCF-411B-A812-31525706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5997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F8DD0881-1700-4758-9BAB-6CFED616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26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8BA1381A-A101-4C4F-A6FB-C15116B8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3" y="6062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2C20F6B-48D4-49E7-BAA7-434D2573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4CEFED6C-987B-4676-8FF0-03DAF3C3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5" y="6126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553256D8-8098-48A2-A0A1-8618260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6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B3B1B6-D1B6-4DB6-B2B9-5C84928FA2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565B9B1-3D47-405B-ADAD-6C84A9D0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0" y="822626"/>
            <a:ext cx="3839620" cy="19487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1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09092" y="125476"/>
            <a:ext cx="6583680" cy="28369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EEFF19E0-444B-49F7-9F41-C49325BF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1254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EAD08-48A7-4308-AECB-C645BDD7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36F43E08-3251-406C-AB03-A821E3A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60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8B03DCB8-81CD-4FB0-9203-1CB07C47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6C798812-B390-4882-A609-7FDEE35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72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877444D-EE3D-41C9-8E54-C8396EE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49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97E6CD2E-95A7-4EFB-9931-5D86A22E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4896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0CD87946-50D2-4ABA-BF9D-7C0191E2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25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CA06F75D-1C32-4B0A-83A0-EA7FDDF0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4961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8C6D8293-EFFF-43DA-8A63-003B681C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0945A3E3-0EC7-4E9E-AAD1-9A2F48AF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5025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50BEBAA-F292-4EC4-A2DE-B0ECB462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BB2D87-ACDD-426F-AFAE-CCE49FF373A9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BD6B414-8B79-456B-8EE9-5143E0397F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2" y="707076"/>
            <a:ext cx="4380023" cy="222298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9" y="187377"/>
            <a:ext cx="6583680" cy="27001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A02A756-5F73-4747-A01D-CC077ED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96" y="187377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15A0F204-C48E-4EE4-A2B3-3AFF85BB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726FC18-FD6F-40E0-84B1-1EC32B88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79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015CF351-B7E5-4A0D-B8D0-2683CB33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5D07DAF-AD49-4A85-BBF0-4CB84C86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914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3AE8B46B-45F0-4F71-81A7-02727145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68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4D2D33C9-490E-40B3-B96A-ADF0B857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515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8974962-535C-4452-A45F-901C6B31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445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595ED736-352C-45F1-9FE7-F182D285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333" y="55801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E86C82D-33B8-428E-982D-106ABCC3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207DCE9-7E35-4CC7-8ADB-7799A7CA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715" y="5644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02C588E-985B-49FB-B059-5ADF2C23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266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905DF4-8101-4392-BEE3-B3472B9B97C7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5D5A287E-0D29-4DD1-B42D-42D1CFD70F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0" y="791837"/>
            <a:ext cx="3699605" cy="209567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0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982</Words>
  <Application>Microsoft Office PowerPoint</Application>
  <PresentationFormat>Widescreen</PresentationFormat>
  <Paragraphs>235</Paragraphs>
  <Slides>23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Sport Day</vt:lpstr>
      <vt:lpstr>Arial</vt:lpstr>
      <vt:lpstr>Calibri</vt:lpstr>
      <vt:lpstr>Calibri Light</vt:lpstr>
      <vt:lpstr>Franklin Gothic Book</vt:lpstr>
      <vt:lpstr>Franklin Gothic Medium</vt:lpstr>
      <vt:lpstr>Kristen ITC</vt:lpstr>
      <vt:lpstr>Quire Sans</vt:lpstr>
      <vt:lpstr>Tempus Sans ITC</vt:lpstr>
      <vt:lpstr>Times New Roman</vt:lpstr>
      <vt:lpstr>Trebuchet MS</vt:lpstr>
      <vt:lpstr>Tunga</vt:lpstr>
      <vt:lpstr>Wingdings</vt:lpstr>
      <vt:lpstr>Wingdings 3</vt:lpstr>
      <vt:lpstr>Chủ đề Office</vt:lpstr>
      <vt:lpstr>Secondary</vt:lpstr>
      <vt:lpstr>Angles</vt:lpstr>
      <vt:lpstr>Office Theme</vt:lpstr>
      <vt:lpstr>1_Secondary</vt:lpstr>
      <vt:lpstr>Facet</vt:lpstr>
      <vt:lpstr>1_Office Theme</vt:lpstr>
      <vt:lpstr>PowerPoint Presentation</vt:lpstr>
      <vt:lpstr>Contents</vt:lpstr>
      <vt:lpstr>   Warm-up and review</vt:lpstr>
      <vt:lpstr>  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Listen and repeat.</vt:lpstr>
      <vt:lpstr>PowerPoint Presentation</vt:lpstr>
      <vt:lpstr>   listen and circle.</vt:lpstr>
      <vt:lpstr>PowerPoint Presentation</vt:lpstr>
      <vt:lpstr>  Game time</vt:lpstr>
      <vt:lpstr>PowerPoint Presentation</vt:lpstr>
      <vt:lpstr>   Let’s chant.</vt:lpstr>
      <vt:lpstr>PowerPoint Presentation</vt:lpstr>
      <vt:lpstr>   Fun corner and 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20</cp:revision>
  <dcterms:created xsi:type="dcterms:W3CDTF">2022-01-24T09:50:58Z</dcterms:created>
  <dcterms:modified xsi:type="dcterms:W3CDTF">2024-01-13T07:54:55Z</dcterms:modified>
</cp:coreProperties>
</file>