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7.xml" ContentType="application/vnd.openxmlformats-officedocument.theme+xml"/>
  <Override PartName="/ppt/tags/tag6.xml" ContentType="application/vnd.openxmlformats-officedocument.presentationml.tags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662" r:id="rId5"/>
    <p:sldMasterId id="2147483676" r:id="rId6"/>
    <p:sldMasterId id="2147483688" r:id="rId7"/>
    <p:sldMasterId id="2147483702" r:id="rId8"/>
    <p:sldMasterId id="2147483723" r:id="rId9"/>
    <p:sldMasterId id="2147483737" r:id="rId10"/>
    <p:sldMasterId id="2147483752" r:id="rId11"/>
  </p:sldMasterIdLst>
  <p:notesMasterIdLst>
    <p:notesMasterId r:id="rId35"/>
  </p:notesMasterIdLst>
  <p:sldIdLst>
    <p:sldId id="256" r:id="rId12"/>
    <p:sldId id="301" r:id="rId13"/>
    <p:sldId id="258" r:id="rId14"/>
    <p:sldId id="292" r:id="rId15"/>
    <p:sldId id="275" r:id="rId16"/>
    <p:sldId id="266" r:id="rId17"/>
    <p:sldId id="276" r:id="rId18"/>
    <p:sldId id="293" r:id="rId19"/>
    <p:sldId id="294" r:id="rId20"/>
    <p:sldId id="295" r:id="rId21"/>
    <p:sldId id="290" r:id="rId22"/>
    <p:sldId id="296" r:id="rId23"/>
    <p:sldId id="307" r:id="rId24"/>
    <p:sldId id="302" r:id="rId25"/>
    <p:sldId id="304" r:id="rId26"/>
    <p:sldId id="305" r:id="rId27"/>
    <p:sldId id="267" r:id="rId28"/>
    <p:sldId id="299" r:id="rId29"/>
    <p:sldId id="291" r:id="rId30"/>
    <p:sldId id="288" r:id="rId31"/>
    <p:sldId id="297" r:id="rId32"/>
    <p:sldId id="303" r:id="rId33"/>
    <p:sldId id="300" r:id="rId34"/>
  </p:sldIdLst>
  <p:sldSz cx="9144000" cy="5143500" type="screen16x9"/>
  <p:notesSz cx="6858000" cy="9144000"/>
  <p:embeddedFontLst>
    <p:embeddedFont>
      <p:font typeface="HP001 4 hàng" pitchFamily="34" charset="0"/>
      <p:regular r:id="rId36"/>
      <p:bold r:id="rId37"/>
    </p:embeddedFont>
    <p:embeddedFont>
      <p:font typeface="SimSun" pitchFamily="2" charset="-122"/>
      <p:regular r:id="rId38"/>
    </p:embeddedFont>
    <p:embeddedFont>
      <p:font typeface="Tw Cen MT" pitchFamily="34" charset="0"/>
      <p:regular r:id="rId39"/>
      <p:bold r:id="rId40"/>
      <p:italic r:id="rId41"/>
      <p:boldItalic r:id="rId42"/>
    </p:embeddedFont>
    <p:embeddedFont>
      <p:font typeface="Calibri" pitchFamily="34" charset="0"/>
      <p:regular r:id="rId43"/>
      <p:bold r:id="rId44"/>
      <p:italic r:id="rId45"/>
      <p:boldItalic r:id="rId46"/>
    </p:embeddedFont>
    <p:embeddedFont>
      <p:font typeface="DFPOP1-W9" charset="-128"/>
      <p:regular r:id="rId47"/>
    </p:embeddedFont>
    <p:embeddedFont>
      <p:font typeface="Calibri Light" pitchFamily="34" charset="0"/>
      <p:regular r:id="rId48"/>
      <p:italic r:id="rId49"/>
    </p:embeddedFont>
    <p:embeddedFont>
      <p:font typeface="微软雅黑" pitchFamily="34" charset="-122"/>
      <p:regular r:id="rId50"/>
      <p:bold r:id="rId51"/>
    </p:embeddedFont>
    <p:embeddedFont>
      <p:font typeface="Arial-Rounded" charset="0"/>
      <p:regular r:id="rId52"/>
    </p:embeddedFont>
  </p:embeddedFontLst>
  <p:custDataLst>
    <p:tags r:id="rId53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  <p14:sldId id="301"/>
          </p14:sldIdLst>
        </p14:section>
        <p14:section name="Tiết 1" id="{694160BE-F2C5-4F1F-9227-A8A060926D5B}">
          <p14:sldIdLst>
            <p14:sldId id="258"/>
            <p14:sldId id="292"/>
            <p14:sldId id="275"/>
            <p14:sldId id="266"/>
            <p14:sldId id="276"/>
            <p14:sldId id="293"/>
            <p14:sldId id="294"/>
            <p14:sldId id="295"/>
            <p14:sldId id="290"/>
            <p14:sldId id="296"/>
            <p14:sldId id="307"/>
            <p14:sldId id="302"/>
            <p14:sldId id="304"/>
            <p14:sldId id="305"/>
          </p14:sldIdLst>
        </p14:section>
        <p14:section name="Tiết 2" id="{47239A1A-9B72-4DA5-96A7-F8786F163078}">
          <p14:sldIdLst>
            <p14:sldId id="267"/>
            <p14:sldId id="299"/>
            <p14:sldId id="291"/>
            <p14:sldId id="288"/>
            <p14:sldId id="297"/>
            <p14:sldId id="303"/>
            <p14:sldId id="300"/>
          </p14:sldIdLst>
        </p14:section>
      </p14:sectionLst>
    </p:ex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46" autoAdjust="0"/>
    <p:restoredTop sz="94660"/>
  </p:normalViewPr>
  <p:slideViewPr>
    <p:cSldViewPr snapToGrid="0">
      <p:cViewPr>
        <p:scale>
          <a:sx n="123" d="100"/>
          <a:sy n="123" d="100"/>
        </p:scale>
        <p:origin x="-154" y="-5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font" Target="fonts/font4.fntdata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font" Target="fonts/font6.fntdata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tags" Target="tags/tag1.xml"/><Relationship Id="rId58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tableStyles" Target="tableStyle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51" Type="http://schemas.openxmlformats.org/officeDocument/2006/relationships/font" Target="fonts/font16.fntdata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2024/1/9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5794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659350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03076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4.xml"/><Relationship Id="rId7" Type="http://schemas.openxmlformats.org/officeDocument/2006/relationships/image" Target="../media/image14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slideMaster" Target="../slideMasters/slideMaster5.xml"/><Relationship Id="rId9" Type="http://schemas.openxmlformats.org/officeDocument/2006/relationships/image" Target="../media/image16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6.png"/><Relationship Id="rId5" Type="http://schemas.openxmlformats.org/officeDocument/2006/relationships/image" Target="../media/image23.png"/><Relationship Id="rId4" Type="http://schemas.openxmlformats.org/officeDocument/2006/relationships/image" Target="../media/image35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8.png"/><Relationship Id="rId4" Type="http://schemas.openxmlformats.org/officeDocument/2006/relationships/image" Target="../media/image37.jp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8.png"/><Relationship Id="rId3" Type="http://schemas.openxmlformats.org/officeDocument/2006/relationships/image" Target="../media/image25.png"/><Relationship Id="rId7" Type="http://schemas.openxmlformats.org/officeDocument/2006/relationships/image" Target="../media/image43.png"/><Relationship Id="rId12" Type="http://schemas.openxmlformats.org/officeDocument/2006/relationships/image" Target="../media/image47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2.png"/><Relationship Id="rId11" Type="http://schemas.openxmlformats.org/officeDocument/2006/relationships/image" Target="../media/image46.png"/><Relationship Id="rId5" Type="http://schemas.openxmlformats.org/officeDocument/2006/relationships/image" Target="../media/image41.png"/><Relationship Id="rId10" Type="http://schemas.openxmlformats.org/officeDocument/2006/relationships/image" Target="../media/image2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30554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08076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32825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11469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26001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05754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31636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09788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569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63844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 type="blank">
  <p:cSld name="1_空白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27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  <p:pic>
        <p:nvPicPr>
          <p:cNvPr id="27" name="Google Shape;27;p27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339253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7"/>
          <p:cNvPicPr preferRelativeResize="0"/>
          <p:nvPr/>
        </p:nvPicPr>
        <p:blipFill rotWithShape="1">
          <a:blip r:embed="rId5">
            <a:alphaModFix/>
          </a:blip>
          <a:srcRect l="1" r="152"/>
          <a:stretch/>
        </p:blipFill>
        <p:spPr>
          <a:xfrm>
            <a:off x="-1210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3904583"/>
            <a:ext cx="9144000" cy="1238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7"/>
          <p:cNvPicPr preferRelativeResize="0"/>
          <p:nvPr/>
        </p:nvPicPr>
        <p:blipFill rotWithShape="1">
          <a:blip r:embed="rId7">
            <a:alphaModFix/>
          </a:blip>
          <a:srcRect r="45910"/>
          <a:stretch/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8722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8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34" name="Google Shape;34;p28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8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8"/>
          <p:cNvPicPr preferRelativeResize="0"/>
          <p:nvPr/>
        </p:nvPicPr>
        <p:blipFill rotWithShape="1">
          <a:blip r:embed="rId4">
            <a:alphaModFix/>
          </a:blip>
          <a:srcRect b="43227"/>
          <a:stretch/>
        </p:blipFill>
        <p:spPr>
          <a:xfrm>
            <a:off x="-13856" y="4178075"/>
            <a:ext cx="9613558" cy="8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8"/>
          <p:cNvPicPr preferRelativeResize="0"/>
          <p:nvPr/>
        </p:nvPicPr>
        <p:blipFill rotWithShape="1">
          <a:blip r:embed="rId5">
            <a:alphaModFix/>
          </a:blip>
          <a:srcRect l="1" r="152" b="8109"/>
          <a:stretch/>
        </p:blipFill>
        <p:spPr>
          <a:xfrm>
            <a:off x="7455" y="3987533"/>
            <a:ext cx="9130145" cy="1117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3856" y="4642338"/>
            <a:ext cx="9155017" cy="5011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39915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空白">
  <p:cSld name="2_空白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9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41" name="Google Shape;41;p29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29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08379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75585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1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4777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39561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3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33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7" name="Google Shape;67;p33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7499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34"/>
          <p:cNvPicPr preferRelativeResize="0"/>
          <p:nvPr/>
        </p:nvPicPr>
        <p:blipFill rotWithShape="1">
          <a:blip r:embed="rId2">
            <a:alphaModFix/>
          </a:blip>
          <a:srcRect l="135" t="36970" r="-1"/>
          <a:stretch/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34"/>
          <p:cNvPicPr preferRelativeResize="0"/>
          <p:nvPr/>
        </p:nvPicPr>
        <p:blipFill rotWithShape="1">
          <a:blip r:embed="rId4">
            <a:alphaModFix/>
          </a:blip>
          <a:srcRect l="1" r="152"/>
          <a:stretch/>
        </p:blipFill>
        <p:spPr>
          <a:xfrm>
            <a:off x="-9302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3856" y="4017444"/>
            <a:ext cx="9157856" cy="11260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" name="Google Shape;76;p34"/>
          <p:cNvGrpSpPr/>
          <p:nvPr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77" name="Google Shape;77;p3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3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3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0" name="Google Shape;80;p34"/>
          <p:cNvPicPr preferRelativeResize="0"/>
          <p:nvPr/>
        </p:nvPicPr>
        <p:blipFill rotWithShape="1">
          <a:blip r:embed="rId9">
            <a:alphaModFix/>
          </a:blip>
          <a:srcRect r="45910"/>
          <a:stretch/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3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19604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5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88" name="Google Shape;88;p35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89" name="Google Shape;89;p3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42348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6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" name="Google Shape;95;p36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96" name="Google Shape;96;p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91065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7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3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65409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&#10;文本" type="vertTitleAndTx">
  <p:cSld name="垂直排列标题与&#10;文本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8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8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3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53769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8309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4313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544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3025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2518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8035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6156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1242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0659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6808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1487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26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77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77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90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44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58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14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16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11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92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44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68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22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2909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=""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7172" y="-241428"/>
            <a:ext cx="7419298" cy="562635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2670" y="-181655"/>
            <a:ext cx="4014670" cy="2629609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=""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2882" y="324871"/>
            <a:ext cx="3171803" cy="2298613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=""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11" y="2894884"/>
            <a:ext cx="1919672" cy="277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41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=""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41" y="-23244"/>
            <a:ext cx="8886680" cy="516674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=""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281" y="0"/>
            <a:ext cx="976940" cy="905876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=""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051" y="758474"/>
            <a:ext cx="4030688" cy="8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750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=""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79745" y="71770"/>
            <a:ext cx="8979195" cy="4976037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zh-CN" altLang="en-US" sz="1400">
              <a:solidFill>
                <a:prstClr val="white"/>
              </a:solidFill>
              <a:cs typeface="Arial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=""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96172" y="42275"/>
            <a:ext cx="3751660" cy="1162478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=""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903999" y="787347"/>
            <a:ext cx="5660359" cy="45536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=""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9911" y="3064193"/>
            <a:ext cx="1816418" cy="168783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=""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253" y="306705"/>
            <a:ext cx="1222772" cy="111442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31768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=""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10596" y="841663"/>
            <a:ext cx="8730523" cy="410997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lIns="68580" tIns="34290" rIns="68580" bIns="34290"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100" kern="0">
              <a:solidFill>
                <a:srgbClr val="BAE5E4"/>
              </a:solidFill>
              <a:latin typeface="Arial-Rounded"/>
              <a:ea typeface="Arial-Rounded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282787" y="191866"/>
            <a:ext cx="1964384" cy="1556708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1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1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1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29535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=""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03666" y="0"/>
            <a:ext cx="9259817" cy="130629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14" tIns="25708" rIns="51414" bIns="25708" rtlCol="0" anchor="ctr"/>
          <a:lstStyle/>
          <a:p>
            <a:pPr algn="ctr" defTabSz="514350">
              <a:defRPr/>
            </a:pPr>
            <a:endParaRPr lang="en-US" sz="10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1666655" y="1668423"/>
            <a:ext cx="7384311" cy="1337363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514350">
                <a:defRPr/>
              </a:pPr>
              <a:endParaRPr lang="en-US" sz="10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=""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514350">
                <a:defRPr/>
              </a:pPr>
              <a:endParaRPr lang="en-US" sz="10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=""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514350">
                <a:defRPr/>
              </a:pPr>
              <a:endParaRPr lang="en-US" sz="10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=""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90993" y="1621012"/>
            <a:ext cx="1159414" cy="132126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lIns="68580" tIns="34290" rIns="68580" bIns="34290" rtlCol="0" anchor="ctr"/>
          <a:lstStyle/>
          <a:p>
            <a:pPr algn="ctr" defTabSz="514350">
              <a:buFont typeface="Arial"/>
              <a:buNone/>
              <a:defRPr/>
            </a:pPr>
            <a:endParaRPr lang="en-US" sz="1000" kern="0" dirty="0">
              <a:solidFill>
                <a:prstClr val="white"/>
              </a:solidFill>
              <a:latin typeface="Calibri"/>
              <a:ea typeface="Arial-Rounded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=""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313915" y="1668423"/>
            <a:ext cx="1045812" cy="1186014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514350">
              <a:defRPr/>
            </a:pPr>
            <a:endParaRPr lang="en-US" sz="10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618987" y="1565883"/>
            <a:ext cx="1396260" cy="1443370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514350">
                <a:buFont typeface="Arial"/>
                <a:buNone/>
                <a:defRPr/>
              </a:pPr>
              <a:endParaRPr lang="en-US" sz="1000" kern="0">
                <a:solidFill>
                  <a:prstClr val="white"/>
                </a:solidFill>
                <a:latin typeface="Calibri"/>
                <a:ea typeface="Arial-Rounded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514350">
                <a:buFont typeface="Arial"/>
                <a:buNone/>
                <a:defRPr/>
              </a:pPr>
              <a:endParaRPr lang="en-US" sz="1000" kern="0">
                <a:solidFill>
                  <a:prstClr val="white"/>
                </a:solidFill>
                <a:latin typeface="Calibri"/>
                <a:ea typeface="Arial-Rounded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6953959" y="4855066"/>
            <a:ext cx="2600454" cy="2077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9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9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9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9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11721520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10595" y="841663"/>
            <a:ext cx="8768600" cy="4142348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lIns="68580" tIns="34290" rIns="68580" bIns="34290"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100" kern="0">
              <a:solidFill>
                <a:srgbClr val="BAE5E4"/>
              </a:solidFill>
              <a:latin typeface="Arial-Rounded"/>
              <a:ea typeface="Arial-Rounded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282787" y="191866"/>
            <a:ext cx="1972952" cy="153554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1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1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1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0930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050099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=""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185309" y="215309"/>
            <a:ext cx="8773385" cy="4825797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lIns="68580" tIns="34290" rIns="68580" bIns="34290"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100" kern="0" dirty="0">
              <a:solidFill>
                <a:srgbClr val="BAE5E4"/>
              </a:solidFill>
              <a:latin typeface="Arial-Rounded"/>
              <a:ea typeface="Arial-Rounded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891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10595" y="841664"/>
            <a:ext cx="8790530" cy="417324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lIns="68580" tIns="34290" rIns="68580" bIns="34290"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100" kern="0">
              <a:solidFill>
                <a:srgbClr val="BAE5E4"/>
              </a:solidFill>
              <a:latin typeface="Arial-Rounded"/>
              <a:ea typeface="Arial-Rounded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282788" y="191867"/>
            <a:ext cx="1977886" cy="1546997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1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1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1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3783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90808" y="-1736777"/>
            <a:ext cx="4762385" cy="87417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931435" y="-394623"/>
            <a:ext cx="2265087" cy="235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59417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=""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"/>
            <a:ext cx="9144000" cy="516493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6938010" y="35431"/>
            <a:ext cx="2600454" cy="2077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9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9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9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9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79317828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=""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296839" y="900752"/>
            <a:ext cx="7881582" cy="37565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400">
              <a:solidFill>
                <a:prstClr val="white"/>
              </a:solidFill>
            </a:endParaRPr>
          </a:p>
        </p:txBody>
      </p:sp>
      <p:grpSp>
        <p:nvGrpSpPr>
          <p:cNvPr id="8" name="组合 4">
            <a:extLst>
              <a:ext uri="{FF2B5EF4-FFF2-40B4-BE49-F238E27FC236}">
                <a16:creationId xmlns=""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313649" y="993364"/>
            <a:ext cx="1220977" cy="2829229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=""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=""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=""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778" y="-112595"/>
            <a:ext cx="1693296" cy="2593163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=""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494985" y="168202"/>
            <a:ext cx="5400685" cy="60382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33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596582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=""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150126" y="348018"/>
            <a:ext cx="8843750" cy="4606119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539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422133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10">
            <a:extLst>
              <a:ext uri="{FF2B5EF4-FFF2-40B4-BE49-F238E27FC236}">
                <a16:creationId xmlns=""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3226203" y="3676354"/>
            <a:ext cx="5938892" cy="1467148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=""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00162" y="3001085"/>
            <a:ext cx="2564933" cy="2040023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=""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" y="3676354"/>
            <a:ext cx="5938892" cy="146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79783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=""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1842375" y="381574"/>
            <a:ext cx="5668636" cy="43564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=""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15611" y="998293"/>
            <a:ext cx="4130749" cy="1162478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=""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84296" y="2589853"/>
            <a:ext cx="2611755" cy="2374106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=""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603" y="106680"/>
            <a:ext cx="1222772" cy="1114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=""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935030" y="716756"/>
            <a:ext cx="3589496" cy="5073015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79745" y="71770"/>
            <a:ext cx="8979195" cy="4976037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zh-CN" altLang="en-US" sz="1400" dirty="0">
              <a:solidFill>
                <a:prstClr val="white"/>
              </a:solidFill>
              <a:cs typeface="Arial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87313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=""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=""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0335" y="-1200150"/>
            <a:ext cx="457200" cy="457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226489" y="1740754"/>
            <a:ext cx="4920449" cy="9002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defRPr/>
            </a:pPr>
            <a:r>
              <a:rPr lang="en-US" sz="5400" b="1" dirty="0" err="1">
                <a:solidFill>
                  <a:prstClr val="white"/>
                </a:solidFill>
                <a:cs typeface="Arial" panose="020B0604020202020204" pitchFamily="34" charset="0"/>
              </a:rPr>
              <a:t>Đọc</a:t>
            </a:r>
            <a:r>
              <a:rPr lang="en-US" sz="5400" b="1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cs typeface="Arial" panose="020B0604020202020204" pitchFamily="34" charset="0"/>
              </a:rPr>
              <a:t>mở</a:t>
            </a:r>
            <a:r>
              <a:rPr lang="en-US" sz="5400" b="1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cs typeface="Arial" panose="020B0604020202020204" pitchFamily="34" charset="0"/>
              </a:rPr>
              <a:t>rộng</a:t>
            </a:r>
            <a:endParaRPr lang="en-US" sz="5400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6186423" y="4432807"/>
            <a:ext cx="2600454" cy="2077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900" kern="0" dirty="0" err="1">
                <a:solidFill>
                  <a:prstClr val="black"/>
                </a:solidFill>
                <a:cs typeface="Arial"/>
                <a:sym typeface="Arial"/>
              </a:rPr>
              <a:t>Hương</a:t>
            </a:r>
            <a:r>
              <a:rPr lang="en-US" sz="900" kern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sz="900" kern="0" dirty="0" err="1">
                <a:solidFill>
                  <a:prstClr val="black"/>
                </a:solidFill>
                <a:cs typeface="Arial"/>
                <a:sym typeface="Arial"/>
              </a:rPr>
              <a:t>Thảo</a:t>
            </a:r>
            <a:r>
              <a:rPr lang="en-US" sz="900" kern="0" dirty="0">
                <a:solidFill>
                  <a:prstClr val="black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42258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=""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71675" y="-2028827"/>
            <a:ext cx="5143500" cy="9201153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=""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55760" y="-1717410"/>
            <a:ext cx="4668511" cy="8620955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=""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900" y="955521"/>
            <a:ext cx="3911851" cy="4187981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=""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908" y="4607414"/>
            <a:ext cx="492043" cy="507915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=""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86309" y="726730"/>
            <a:ext cx="314397" cy="924136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=""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498" y="4317234"/>
            <a:ext cx="372803" cy="397249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=""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647" y="70807"/>
            <a:ext cx="373509" cy="448211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=""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55" y="955521"/>
            <a:ext cx="428723" cy="590684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=""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8104326" y="3915563"/>
            <a:ext cx="1533653" cy="1597839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=""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594" y="565460"/>
            <a:ext cx="333371" cy="549444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=""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18" y="3003170"/>
            <a:ext cx="399519" cy="445618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=""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8595176" y="524609"/>
            <a:ext cx="74334" cy="64356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zh-CN" altLang="en-US" sz="14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=""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157" y="3714835"/>
            <a:ext cx="537625" cy="6023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368086" y="1805019"/>
            <a:ext cx="4458636" cy="744436"/>
          </a:xfrm>
          <a:prstGeom prst="rect">
            <a:avLst/>
          </a:prstGeom>
          <a:noFill/>
        </p:spPr>
        <p:txBody>
          <a:bodyPr wrap="square" lIns="51435" tIns="25718" rIns="51435" bIns="25718">
            <a:spAutoFit/>
          </a:bodyPr>
          <a:lstStyle/>
          <a:p>
            <a:pPr algn="ctr">
              <a:defRPr/>
            </a:pPr>
            <a:r>
              <a:rPr lang="en-US" sz="45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lang="en-US" sz="45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US" sz="45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5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lang="en-US" sz="45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lang="en-US" sz="45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38323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739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46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36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74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34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72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49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68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13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71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88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68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54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82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93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53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60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39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47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77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48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43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29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51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95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=""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79745" y="71771"/>
            <a:ext cx="8979195" cy="4976037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cs typeface="Arial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=""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96172" y="42276"/>
            <a:ext cx="3751660" cy="1162478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=""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904000" y="787348"/>
            <a:ext cx="5660359" cy="45536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=""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9911" y="3064193"/>
            <a:ext cx="1816418" cy="168783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=""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253" y="306706"/>
            <a:ext cx="1222772" cy="111442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836289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46252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828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3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9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2024/1/9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kern="0"/>
              <a:pPr defTabSz="914400"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22354211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168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991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948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  <p:sldLayoutId id="2147483720" r:id="rId18"/>
    <p:sldLayoutId id="2147483721" r:id="rId19"/>
    <p:sldLayoutId id="2147483722" r:id="rId2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787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541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848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5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51.png"/><Relationship Id="rId5" Type="http://schemas.openxmlformats.org/officeDocument/2006/relationships/image" Target="../media/image49.png"/><Relationship Id="rId15" Type="http://schemas.openxmlformats.org/officeDocument/2006/relationships/image" Target="../media/image38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5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fif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fif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9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68.jfif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3.png"/><Relationship Id="rId5" Type="http://schemas.openxmlformats.org/officeDocument/2006/relationships/image" Target="../media/image64.png"/><Relationship Id="rId4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fif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fif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microsoft.com/office/2007/relationships/media" Target="../media/media4.mp3"/><Relationship Id="rId7" Type="http://schemas.openxmlformats.org/officeDocument/2006/relationships/image" Target="../media/image6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8.png"/><Relationship Id="rId11" Type="http://schemas.openxmlformats.org/officeDocument/2006/relationships/image" Target="../media/image67.png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66.png"/><Relationship Id="rId4" Type="http://schemas.openxmlformats.org/officeDocument/2006/relationships/audio" Target="../media/media4.mp3"/><Relationship Id="rId9" Type="http://schemas.openxmlformats.org/officeDocument/2006/relationships/image" Target="../media/image6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fif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fif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20079" y="1214203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497798" y="3670693"/>
            <a:ext cx="191911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1400" b="1" kern="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Đỗ</a:t>
            </a:r>
            <a:r>
              <a:rPr lang="en-US" altLang="zh-CN" sz="1400" b="1" kern="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Thị</a:t>
            </a:r>
            <a:r>
              <a:rPr lang="en-US" altLang="zh-CN" sz="1400" b="1" kern="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Hoa</a:t>
            </a:r>
            <a:endParaRPr lang="zh-CN" altLang="zh-CN" sz="11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41157" y="2443350"/>
            <a:ext cx="54115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5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5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5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!</a:t>
            </a:r>
            <a:r>
              <a:rPr lang="en-US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text </a:t>
            </a:r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here</a:t>
            </a:r>
          </a:p>
        </p:txBody>
      </p:sp>
    </p:spTree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1457327" y="156211"/>
            <a:ext cx="6226175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9" tIns="34289" rIns="68579" bIns="34289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783"/>
            <a:endParaRPr lang="en-US" altLang="en-US" sz="1800" i="1" dirty="0">
              <a:solidFill>
                <a:srgbClr val="00206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7" y="-174030"/>
            <a:ext cx="9131239" cy="5317529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5205" y="-59608"/>
            <a:ext cx="9130416" cy="90024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68579" tIns="34289" rIns="68579" bIns="34289">
            <a:spAutoFit/>
          </a:bodyPr>
          <a:lstStyle/>
          <a:p>
            <a:pPr algn="ctr" defTabSz="685783">
              <a:buClr>
                <a:srgbClr val="000000"/>
              </a:buClr>
              <a:buFont typeface="Arial"/>
              <a:buNone/>
              <a:defRPr/>
            </a:pPr>
            <a:r>
              <a:rPr lang="en-US" sz="1800" b="1" kern="0" dirty="0" err="1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Thứ</a:t>
            </a:r>
            <a:r>
              <a:rPr lang="en-US" sz="1800" b="1" kern="0" dirty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1800" b="1" kern="0" dirty="0" err="1" smtClean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sáu</a:t>
            </a:r>
            <a:r>
              <a:rPr lang="en-US" sz="1800" b="1" kern="0" dirty="0" smtClean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1800" b="1" kern="0" dirty="0" err="1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ngày</a:t>
            </a:r>
            <a:r>
              <a:rPr lang="en-US" sz="1800" b="1" kern="0" dirty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1800" b="1" kern="0" dirty="0" smtClean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12 </a:t>
            </a:r>
            <a:r>
              <a:rPr lang="en-US" sz="1800" b="1" kern="0" dirty="0" err="1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tháng</a:t>
            </a:r>
            <a:r>
              <a:rPr lang="en-US" sz="1800" b="1" kern="0" dirty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 1 </a:t>
            </a:r>
            <a:r>
              <a:rPr lang="en-US" sz="1800" b="1" kern="0" dirty="0" err="1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năm</a:t>
            </a:r>
            <a:r>
              <a:rPr lang="en-US" sz="1800" b="1" kern="0" dirty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1800" b="1" kern="0" dirty="0" smtClean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2024</a:t>
            </a:r>
            <a:endParaRPr lang="en-US" sz="1800" b="1" kern="0" dirty="0">
              <a:solidFill>
                <a:prstClr val="black"/>
              </a:solidFill>
              <a:latin typeface="HP001 4 hàng" panose="020B0603050302020204" pitchFamily="34" charset="0"/>
              <a:sym typeface="Arial"/>
            </a:endParaRPr>
          </a:p>
          <a:p>
            <a:pPr algn="ctr" defTabSz="685783">
              <a:buClr>
                <a:srgbClr val="000000"/>
              </a:buClr>
              <a:buFont typeface="Arial"/>
              <a:buNone/>
              <a:defRPr/>
            </a:pPr>
            <a:r>
              <a:rPr lang="en-US" sz="1800" b="1" u="sng" kern="0" dirty="0" err="1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Tiếng</a:t>
            </a:r>
            <a:r>
              <a:rPr lang="en-US" sz="1800" b="1" u="sng" kern="0" dirty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1800" b="1" u="sng" kern="0" dirty="0" err="1" smtClean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Việt</a:t>
            </a:r>
            <a:endParaRPr lang="en-US" sz="2400" b="1" u="sng" kern="0" dirty="0">
              <a:solidFill>
                <a:prstClr val="black"/>
              </a:solidFill>
              <a:latin typeface="HP001 4 hàng" panose="020B0603050302020204" pitchFamily="34" charset="0"/>
              <a:sym typeface="Arial"/>
            </a:endParaRPr>
          </a:p>
          <a:p>
            <a:pPr algn="ctr" defTabSz="685783">
              <a:buClr>
                <a:srgbClr val="000000"/>
              </a:buClr>
              <a:buFont typeface="Arial"/>
              <a:buNone/>
              <a:defRPr/>
            </a:pPr>
            <a:endParaRPr lang="en-US" sz="1800" b="1" u="sng" kern="0" dirty="0" smtClean="0">
              <a:solidFill>
                <a:prstClr val="black"/>
              </a:solidFill>
              <a:latin typeface="HP001 4 hàng" panose="020B0603050302020204" pitchFamily="34" charset="0"/>
              <a:sym typeface="Aria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98833" y="436680"/>
            <a:ext cx="19431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783">
              <a:buClr>
                <a:srgbClr val="000000"/>
              </a:buClr>
              <a:buFont typeface="Arial"/>
              <a:buNone/>
              <a:defRPr/>
            </a:pPr>
            <a:r>
              <a:rPr lang="en-US" sz="1400" b="1" kern="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Bài</a:t>
            </a:r>
            <a:r>
              <a:rPr lang="en-US" sz="1400" b="1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 </a:t>
            </a:r>
            <a:r>
              <a:rPr lang="en-US" sz="1400" b="1" kern="0" dirty="0" smtClean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3:</a:t>
            </a:r>
            <a:r>
              <a:rPr lang="en-US" sz="1400" b="1" kern="0" dirty="0" smtClean="0">
                <a:solidFill>
                  <a:srgbClr val="C00000"/>
                </a:solidFill>
                <a:latin typeface="Tw Cen MT" pitchFamily="34" charset="0"/>
                <a:cs typeface="Times New Roman" pitchFamily="18" charset="0"/>
                <a:sym typeface="Arial"/>
              </a:rPr>
              <a:t>  </a:t>
            </a:r>
            <a:r>
              <a:rPr lang="en-US" sz="1400" b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BẠN CỦA GIÓ</a:t>
            </a:r>
            <a:endParaRPr lang="en-US" sz="1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30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603219" y="917650"/>
            <a:ext cx="1991228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4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4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4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endParaRPr lang="en-US" altLang="zh-CN" sz="2400" b="1" dirty="0" smtClean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4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050324" y="1283866"/>
            <a:ext cx="2737022" cy="3481685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2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2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</a:p>
          <a:p>
            <a:pPr algn="just"/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2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2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endParaRPr lang="en-US" altLang="zh-CN" sz="2000" dirty="0" smtClean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Bay </a:t>
            </a:r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2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2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2000" dirty="0" smtClean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Lùa</a:t>
            </a:r>
            <a:r>
              <a:rPr lang="en-US" altLang="zh-CN" sz="2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US" altLang="zh-CN" sz="2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2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</a:t>
            </a:r>
          </a:p>
          <a:p>
            <a:pPr algn="just"/>
            <a:endParaRPr lang="en-US" altLang="zh-CN" sz="2000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2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nhớ</a:t>
            </a:r>
            <a:r>
              <a:rPr lang="en-US" altLang="zh-CN" sz="2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quá</a:t>
            </a:r>
            <a:endParaRPr lang="en-US" altLang="zh-CN" sz="2000" dirty="0" smtClean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lang="en-US" altLang="zh-CN" sz="2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2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2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hoài</a:t>
            </a:r>
            <a:endParaRPr lang="en-US" altLang="zh-CN" sz="2000" dirty="0" smtClean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Đẩy</a:t>
            </a:r>
            <a:r>
              <a:rPr lang="en-US" altLang="zh-CN" sz="2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2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dâng</a:t>
            </a:r>
            <a:r>
              <a:rPr lang="en-US" altLang="zh-CN" sz="2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cao</a:t>
            </a:r>
            <a:endParaRPr lang="en-US" altLang="zh-CN" sz="2000" dirty="0" smtClean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Thổi</a:t>
            </a:r>
            <a:r>
              <a:rPr lang="en-US" altLang="zh-CN" sz="2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căng</a:t>
            </a:r>
            <a:r>
              <a:rPr lang="en-US" altLang="zh-CN" sz="2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2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2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24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2400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5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4378732" y="1283866"/>
            <a:ext cx="2665166" cy="316682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2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2000" dirty="0" smtClean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2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lang="en-US" altLang="zh-CN" sz="2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2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lang="en-US" altLang="zh-CN" sz="2000" dirty="0" smtClean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2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2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2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2000" dirty="0" smtClean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2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2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2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2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endParaRPr lang="en-US" altLang="zh-CN" sz="2000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2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ngủ</a:t>
            </a:r>
            <a:r>
              <a:rPr lang="en-US" altLang="zh-CN" sz="2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endParaRPr lang="en-US" altLang="zh-CN" sz="2000" dirty="0" smtClean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2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2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khơi</a:t>
            </a:r>
            <a:endParaRPr lang="en-US" altLang="zh-CN" sz="2000" dirty="0" smtClean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2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ơi</a:t>
            </a:r>
            <a:endParaRPr lang="en-US" altLang="zh-CN" sz="2000" dirty="0" smtClean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vòm</a:t>
            </a:r>
            <a:r>
              <a:rPr lang="en-US" altLang="zh-CN" sz="2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2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biếc</a:t>
            </a:r>
            <a:r>
              <a:rPr lang="en-US" altLang="zh-CN" sz="2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	</a:t>
            </a:r>
            <a:endParaRPr lang="zh-CN" altLang="en-US" sz="2000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8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5912707" y="4195106"/>
            <a:ext cx="1013255" cy="3405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14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14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Ngân</a:t>
            </a:r>
            <a:r>
              <a:rPr lang="en-US" altLang="zh-CN" sz="14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</a:t>
            </a:r>
            <a:r>
              <a:rPr lang="en-US" altLang="zh-CN" sz="14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</a:p>
        </p:txBody>
      </p:sp>
      <p:sp>
        <p:nvSpPr>
          <p:cNvPr id="27" name="Lưu đồ: Đường kết nối 8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869570" y="1544620"/>
            <a:ext cx="361507" cy="35159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Lưu đồ: Đường kết nối 10">
            <a:extLst>
              <a:ext uri="{FF2B5EF4-FFF2-40B4-BE49-F238E27FC236}">
                <a16:creationId xmlns=""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849936" y="3044856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Lưu đồ: Đường kết nối 11">
            <a:extLst>
              <a:ext uri="{FF2B5EF4-FFF2-40B4-BE49-F238E27FC236}">
                <a16:creationId xmlns=""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4197979" y="154533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Lưu đồ: Đường kết nối 12">
            <a:extLst>
              <a:ext uri="{FF2B5EF4-FFF2-40B4-BE49-F238E27FC236}">
                <a16:creationId xmlns=""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4197980" y="304485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0" y="4535625"/>
            <a:ext cx="3144390" cy="3405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r>
              <a:rPr lang="en-US" altLang="zh-CN" sz="14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lùa</a:t>
            </a:r>
            <a:r>
              <a:rPr lang="en-US" altLang="zh-CN" sz="14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  <a:endParaRPr lang="en-US" altLang="zh-CN" sz="1400" dirty="0" smtClean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3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5205" y="4797033"/>
            <a:ext cx="3026177" cy="3405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r>
              <a:rPr lang="en-US" altLang="zh-CN" sz="14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hoài</a:t>
            </a:r>
            <a:r>
              <a:rPr lang="en-US" altLang="zh-CN" sz="14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  <a:endParaRPr lang="en-US" altLang="zh-CN" sz="1400" dirty="0" smtClean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6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3280719" y="4550008"/>
            <a:ext cx="6172200" cy="3405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r>
              <a:rPr lang="en-US" altLang="zh-CN" sz="14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vòm</a:t>
            </a:r>
            <a:r>
              <a:rPr lang="en-US" altLang="zh-CN" sz="14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14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14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</a:p>
        </p:txBody>
      </p:sp>
      <p:sp>
        <p:nvSpPr>
          <p:cNvPr id="37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3293739" y="4788371"/>
            <a:ext cx="3651305" cy="3405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r>
              <a:rPr lang="en-US" altLang="zh-CN" sz="14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biếc</a:t>
            </a:r>
            <a:r>
              <a:rPr lang="en-US" altLang="zh-CN" sz="14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:</a:t>
            </a:r>
            <a:endParaRPr lang="en-US" altLang="zh-CN" sz="1400" dirty="0" smtClean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9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363273" y="4560464"/>
            <a:ext cx="2466828" cy="3405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r>
              <a:rPr lang="en-US" altLang="zh-CN" sz="14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luồn</a:t>
            </a:r>
            <a:r>
              <a:rPr lang="en-US" altLang="zh-CN" sz="14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 </a:t>
            </a:r>
            <a:r>
              <a:rPr lang="en-US" altLang="zh-CN" sz="14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nơi</a:t>
            </a:r>
            <a:r>
              <a:rPr lang="en-US" altLang="zh-CN" sz="14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14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chỗ</a:t>
            </a:r>
            <a:r>
              <a:rPr lang="en-US" altLang="zh-CN" sz="14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14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hẹp</a:t>
            </a:r>
            <a:r>
              <a:rPr lang="en-US" altLang="zh-CN" sz="14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</p:txBody>
      </p:sp>
      <p:sp>
        <p:nvSpPr>
          <p:cNvPr id="40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450552" y="4802981"/>
            <a:ext cx="2509253" cy="3405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r>
              <a:rPr lang="en-US" altLang="zh-CN" sz="14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mãi</a:t>
            </a:r>
            <a:r>
              <a:rPr lang="en-US" altLang="zh-CN" sz="14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14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thôi</a:t>
            </a:r>
            <a:r>
              <a:rPr lang="en-US" altLang="zh-CN" sz="14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14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mãi</a:t>
            </a:r>
            <a:r>
              <a:rPr lang="en-US" altLang="zh-CN" sz="14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14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dứt</a:t>
            </a:r>
            <a:r>
              <a:rPr lang="en-US" altLang="zh-CN" sz="14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</p:txBody>
      </p:sp>
      <p:sp>
        <p:nvSpPr>
          <p:cNvPr id="41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3890177" y="4563921"/>
            <a:ext cx="5338119" cy="3405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r>
              <a:rPr lang="en-US" altLang="zh-CN" sz="14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14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cành</a:t>
            </a:r>
            <a:r>
              <a:rPr lang="en-US" altLang="zh-CN" sz="14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14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14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14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đan</a:t>
            </a:r>
            <a:r>
              <a:rPr lang="en-US" altLang="zh-CN" sz="14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xen</a:t>
            </a:r>
            <a:r>
              <a:rPr lang="en-US" altLang="zh-CN" sz="14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r>
              <a:rPr lang="en-US" altLang="zh-CN" sz="14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tạo</a:t>
            </a:r>
            <a:r>
              <a:rPr lang="en-US" altLang="zh-CN" sz="14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thành</a:t>
            </a:r>
            <a:r>
              <a:rPr lang="en-US" altLang="zh-CN" sz="14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14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hình</a:t>
            </a:r>
            <a:r>
              <a:rPr lang="en-US" altLang="zh-CN" sz="14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khum</a:t>
            </a:r>
            <a:r>
              <a:rPr lang="en-US" altLang="zh-CN" sz="14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úp</a:t>
            </a:r>
            <a:r>
              <a:rPr lang="en-US" altLang="zh-CN" sz="14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xuống</a:t>
            </a:r>
            <a:r>
              <a:rPr lang="en-US" altLang="zh-CN" sz="14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</p:txBody>
      </p:sp>
      <p:sp>
        <p:nvSpPr>
          <p:cNvPr id="42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3763438" y="4791209"/>
            <a:ext cx="1613952" cy="3405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r>
              <a:rPr lang="en-US" altLang="zh-CN" sz="14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US" altLang="zh-CN" sz="14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đẹp</a:t>
            </a:r>
            <a:r>
              <a:rPr lang="en-US" altLang="zh-CN" sz="14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mắt</a:t>
            </a:r>
            <a:r>
              <a:rPr lang="en-US" altLang="zh-CN" sz="14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3144391" y="4627605"/>
            <a:ext cx="0" cy="421677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92987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1" grpId="0" animBg="1"/>
      <p:bldP spid="32" grpId="0"/>
      <p:bldP spid="33" grpId="0"/>
      <p:bldP spid="36" grpId="0"/>
      <p:bldP spid="37" grpId="0"/>
      <p:bldP spid="39" grpId="0"/>
      <p:bldP spid="40" grpId="0"/>
      <p:bldP spid="41" grpId="0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870043"/>
      </p:ext>
    </p:extLst>
  </p:cSld>
  <p:clrMapOvr>
    <a:masterClrMapping/>
  </p:clrMapOvr>
  <p:transition spd="slow" advTm="1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1457327" y="156211"/>
            <a:ext cx="6226175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9" tIns="34289" rIns="68579" bIns="34289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783"/>
            <a:endParaRPr lang="en-US" altLang="en-US" sz="1800" i="1" dirty="0">
              <a:solidFill>
                <a:srgbClr val="00206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6" y="-113704"/>
            <a:ext cx="9195749" cy="5317529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5205" y="-59608"/>
            <a:ext cx="9130416" cy="90024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68579" tIns="34289" rIns="68579" bIns="34289">
            <a:spAutoFit/>
          </a:bodyPr>
          <a:lstStyle/>
          <a:p>
            <a:pPr algn="ctr" defTabSz="685783">
              <a:buClr>
                <a:srgbClr val="000000"/>
              </a:buClr>
              <a:buFont typeface="Arial"/>
              <a:buNone/>
              <a:defRPr/>
            </a:pPr>
            <a:r>
              <a:rPr lang="en-US" sz="1800" b="1" kern="0" dirty="0" err="1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Thứ</a:t>
            </a:r>
            <a:r>
              <a:rPr lang="en-US" sz="1800" b="1" kern="0" dirty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1800" b="1" kern="0" dirty="0" err="1" smtClean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sáu</a:t>
            </a:r>
            <a:r>
              <a:rPr lang="en-US" sz="1800" b="1" kern="0" dirty="0" smtClean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1800" b="1" kern="0" dirty="0" err="1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ngày</a:t>
            </a:r>
            <a:r>
              <a:rPr lang="en-US" sz="1800" b="1" kern="0" dirty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1800" b="1" kern="0" dirty="0" smtClean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12 </a:t>
            </a:r>
            <a:r>
              <a:rPr lang="en-US" sz="1800" b="1" kern="0" dirty="0" err="1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tháng</a:t>
            </a:r>
            <a:r>
              <a:rPr lang="en-US" sz="1800" b="1" kern="0" dirty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 1 </a:t>
            </a:r>
            <a:r>
              <a:rPr lang="en-US" sz="1800" b="1" kern="0" dirty="0" err="1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năm</a:t>
            </a:r>
            <a:r>
              <a:rPr lang="en-US" sz="1800" b="1" kern="0" dirty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1800" b="1" kern="0" dirty="0" smtClean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2024</a:t>
            </a:r>
            <a:endParaRPr lang="en-US" sz="1800" b="1" kern="0" dirty="0">
              <a:solidFill>
                <a:prstClr val="black"/>
              </a:solidFill>
              <a:latin typeface="HP001 4 hàng" panose="020B0603050302020204" pitchFamily="34" charset="0"/>
              <a:sym typeface="Arial"/>
            </a:endParaRPr>
          </a:p>
          <a:p>
            <a:pPr algn="ctr" defTabSz="685783">
              <a:buClr>
                <a:srgbClr val="000000"/>
              </a:buClr>
              <a:buFont typeface="Arial"/>
              <a:buNone/>
              <a:defRPr/>
            </a:pPr>
            <a:r>
              <a:rPr lang="en-US" sz="1800" b="1" u="sng" kern="0" dirty="0" err="1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Tiếng</a:t>
            </a:r>
            <a:r>
              <a:rPr lang="en-US" sz="1800" b="1" u="sng" kern="0" dirty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1800" b="1" u="sng" kern="0" dirty="0" err="1" smtClean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Việt</a:t>
            </a:r>
            <a:endParaRPr lang="en-US" sz="2400" b="1" u="sng" kern="0" dirty="0">
              <a:solidFill>
                <a:prstClr val="black"/>
              </a:solidFill>
              <a:latin typeface="HP001 4 hàng" panose="020B0603050302020204" pitchFamily="34" charset="0"/>
              <a:sym typeface="Arial"/>
            </a:endParaRPr>
          </a:p>
          <a:p>
            <a:pPr algn="ctr" defTabSz="685783">
              <a:buClr>
                <a:srgbClr val="000000"/>
              </a:buClr>
              <a:buFont typeface="Arial"/>
              <a:buNone/>
              <a:defRPr/>
            </a:pPr>
            <a:endParaRPr lang="en-US" sz="1800" b="1" u="sng" kern="0" dirty="0" smtClean="0">
              <a:solidFill>
                <a:prstClr val="black"/>
              </a:solidFill>
              <a:latin typeface="HP001 4 hàng" panose="020B0603050302020204" pitchFamily="34" charset="0"/>
              <a:sym typeface="Aria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98833" y="436680"/>
            <a:ext cx="19431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783">
              <a:buClr>
                <a:srgbClr val="000000"/>
              </a:buClr>
              <a:buFont typeface="Arial"/>
              <a:buNone/>
              <a:defRPr/>
            </a:pPr>
            <a:r>
              <a:rPr lang="en-US" sz="1400" b="1" kern="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Bài</a:t>
            </a:r>
            <a:r>
              <a:rPr lang="en-US" sz="1400" b="1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 </a:t>
            </a:r>
            <a:r>
              <a:rPr lang="en-US" sz="1400" b="1" kern="0" dirty="0" smtClean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3:</a:t>
            </a:r>
            <a:r>
              <a:rPr lang="en-US" sz="1400" b="1" kern="0" dirty="0" smtClean="0">
                <a:solidFill>
                  <a:srgbClr val="C00000"/>
                </a:solidFill>
                <a:latin typeface="Tw Cen MT" pitchFamily="34" charset="0"/>
                <a:cs typeface="Times New Roman" pitchFamily="18" charset="0"/>
                <a:sym typeface="Arial"/>
              </a:rPr>
              <a:t>  </a:t>
            </a:r>
            <a:r>
              <a:rPr lang="en-US" sz="1400" b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BẠN CỦA GIÓ</a:t>
            </a:r>
            <a:endParaRPr lang="en-US" sz="1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30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842910" y="1022683"/>
            <a:ext cx="1991228" cy="408623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18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18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18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endParaRPr lang="en-US" altLang="zh-CN" sz="1800" b="1" dirty="0" smtClean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4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8826" y="1338771"/>
            <a:ext cx="2109734" cy="278534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1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1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1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1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</a:p>
          <a:p>
            <a:pPr algn="just"/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1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1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1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endParaRPr lang="en-US" altLang="zh-CN" sz="1600" dirty="0" smtClean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1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Bay </a:t>
            </a:r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1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1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1600" dirty="0" smtClean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Lùa</a:t>
            </a:r>
            <a:r>
              <a:rPr lang="en-US" altLang="zh-CN" sz="1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1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US" altLang="zh-CN" sz="1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1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</a:t>
            </a:r>
          </a:p>
          <a:p>
            <a:pPr algn="just"/>
            <a:endParaRPr lang="en-US" altLang="zh-CN" sz="1600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1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nhớ</a:t>
            </a:r>
            <a:r>
              <a:rPr lang="en-US" altLang="zh-CN" sz="1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1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quá</a:t>
            </a:r>
            <a:endParaRPr lang="en-US" altLang="zh-CN" sz="1600" dirty="0" smtClean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lang="en-US" altLang="zh-CN" sz="1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1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1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hoài</a:t>
            </a:r>
            <a:endParaRPr lang="en-US" altLang="zh-CN" sz="1600" dirty="0" smtClean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Đẩy</a:t>
            </a:r>
            <a:r>
              <a:rPr lang="en-US" altLang="zh-CN" sz="1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1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dâng</a:t>
            </a:r>
            <a:r>
              <a:rPr lang="en-US" altLang="zh-CN" sz="1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cao</a:t>
            </a:r>
            <a:endParaRPr lang="en-US" altLang="zh-CN" sz="1600" dirty="0" smtClean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Thổi</a:t>
            </a:r>
            <a:r>
              <a:rPr lang="en-US" altLang="zh-CN" sz="1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căng</a:t>
            </a:r>
            <a:r>
              <a:rPr lang="en-US" altLang="zh-CN" sz="1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1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1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1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1800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5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057400" y="1372823"/>
            <a:ext cx="2224215" cy="275218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1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1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1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1600" dirty="0" smtClean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1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lang="en-US" altLang="zh-CN" sz="1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1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lang="en-US" altLang="zh-CN" sz="1600" dirty="0" smtClean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1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1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1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1600" dirty="0" smtClean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1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1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1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1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endParaRPr lang="en-US" altLang="zh-CN" sz="1600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1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ngủ</a:t>
            </a:r>
            <a:r>
              <a:rPr lang="en-US" altLang="zh-CN" sz="1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1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endParaRPr lang="en-US" altLang="zh-CN" sz="1600" dirty="0" smtClean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1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1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1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khơi</a:t>
            </a:r>
            <a:endParaRPr lang="en-US" altLang="zh-CN" sz="1600" dirty="0" smtClean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1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1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1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ơi</a:t>
            </a:r>
            <a:endParaRPr lang="en-US" altLang="zh-CN" sz="1600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1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vòm</a:t>
            </a:r>
            <a:r>
              <a:rPr lang="en-US" altLang="zh-CN" sz="1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1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biếc</a:t>
            </a:r>
            <a:r>
              <a:rPr lang="en-US" altLang="zh-CN" sz="1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	</a:t>
            </a:r>
            <a:endParaRPr lang="zh-CN" altLang="en-US" sz="1600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8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3092205" y="3756453"/>
            <a:ext cx="1013255" cy="3405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14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14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Ngân</a:t>
            </a:r>
            <a:r>
              <a:rPr lang="en-US" altLang="zh-CN" sz="14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</a:t>
            </a:r>
            <a:r>
              <a:rPr lang="en-US" altLang="zh-CN" sz="14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</a:p>
        </p:txBody>
      </p:sp>
      <p:sp>
        <p:nvSpPr>
          <p:cNvPr id="23" name="Lưu đồ: Đường kết nối 8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-2066" y="1468397"/>
            <a:ext cx="218309" cy="234778"/>
          </a:xfrm>
          <a:prstGeom prst="flowChartConnecto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Lưu đồ: Đường kết nối 8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8231" y="2734963"/>
            <a:ext cx="208012" cy="234778"/>
          </a:xfrm>
          <a:prstGeom prst="flowChartConnecto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Lưu đồ: Đường kết nối 8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1989439" y="1536358"/>
            <a:ext cx="205938" cy="234778"/>
          </a:xfrm>
          <a:prstGeom prst="flowChartConnecto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Lưu đồ: Đường kết nối 8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2010870" y="2760278"/>
            <a:ext cx="184507" cy="234778"/>
          </a:xfrm>
          <a:prstGeom prst="flowChartConnecto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130173" y="908222"/>
            <a:ext cx="0" cy="3555663"/>
          </a:xfrm>
          <a:prstGeom prst="line">
            <a:avLst/>
          </a:prstGeom>
          <a:ln w="38100"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7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4195709" y="908222"/>
            <a:ext cx="4867971" cy="37457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r>
              <a:rPr lang="en-US" altLang="zh-CN" sz="16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3. </a:t>
            </a:r>
            <a:r>
              <a:rPr lang="en-US" altLang="zh-CN" sz="14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14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14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14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khổ</a:t>
            </a:r>
            <a:r>
              <a:rPr lang="en-US" altLang="zh-CN" sz="14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14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US" altLang="zh-CN" sz="14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14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14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14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US" altLang="zh-CN" sz="14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14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r>
              <a:rPr lang="en-US" altLang="zh-CN" sz="14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</p:txBody>
      </p:sp>
      <p:sp>
        <p:nvSpPr>
          <p:cNvPr id="49" name="Lưu đồ: Đường kết nối 8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4281615" y="996937"/>
            <a:ext cx="205938" cy="234778"/>
          </a:xfrm>
          <a:prstGeom prst="flowChartConnecto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1" t="42315" r="31496" b="5233"/>
          <a:stretch/>
        </p:blipFill>
        <p:spPr>
          <a:xfrm>
            <a:off x="5261186" y="1231715"/>
            <a:ext cx="2650524" cy="756073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1" r="8244"/>
          <a:stretch/>
        </p:blipFill>
        <p:spPr bwMode="auto">
          <a:xfrm>
            <a:off x="4212152" y="2279819"/>
            <a:ext cx="2186259" cy="689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7" r="7827"/>
          <a:stretch/>
        </p:blipFill>
        <p:spPr bwMode="auto">
          <a:xfrm>
            <a:off x="6956854" y="2279820"/>
            <a:ext cx="2178766" cy="715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" name="Oval 53"/>
          <p:cNvSpPr/>
          <p:nvPr/>
        </p:nvSpPr>
        <p:spPr>
          <a:xfrm>
            <a:off x="4184159" y="3226462"/>
            <a:ext cx="1077027" cy="71249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sóng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5474337" y="3214214"/>
            <a:ext cx="1155357" cy="65546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 flipV="1">
            <a:off x="5176284" y="3580971"/>
            <a:ext cx="365710" cy="174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7" name="Cloud 56"/>
          <p:cNvSpPr/>
          <p:nvPr/>
        </p:nvSpPr>
        <p:spPr>
          <a:xfrm>
            <a:off x="6841614" y="3255275"/>
            <a:ext cx="841888" cy="647976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endParaRPr lang="en-US" sz="1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8" name="Cloud 57"/>
          <p:cNvSpPr/>
          <p:nvPr/>
        </p:nvSpPr>
        <p:spPr>
          <a:xfrm>
            <a:off x="8046237" y="3210220"/>
            <a:ext cx="986594" cy="747586"/>
          </a:xfrm>
          <a:prstGeom prst="cloud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khơi</a:t>
            </a:r>
            <a:endParaRPr lang="en-US" sz="1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59" name="Straight Arrow Connector 58"/>
          <p:cNvCxnSpPr/>
          <p:nvPr/>
        </p:nvCxnSpPr>
        <p:spPr>
          <a:xfrm>
            <a:off x="7558742" y="3579263"/>
            <a:ext cx="5723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186" y="4096972"/>
            <a:ext cx="2492679" cy="1087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07039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9" grpId="0" animBg="1"/>
      <p:bldP spid="54" grpId="0" animBg="1"/>
      <p:bldP spid="55" grpId="0" animBg="1"/>
      <p:bldP spid="57" grpId="0" animBg="1"/>
      <p:bldP spid="5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51612" y="614749"/>
            <a:ext cx="6616051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Thứ</a:t>
            </a:r>
            <a:r>
              <a:rPr lang="en-US" sz="28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năm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ngày</a:t>
            </a:r>
            <a:r>
              <a:rPr lang="en-US" sz="28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12 </a:t>
            </a:r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tháng</a:t>
            </a:r>
            <a:r>
              <a:rPr lang="en-US" sz="2800" b="1" dirty="0">
                <a:solidFill>
                  <a:prstClr val="white"/>
                </a:solidFill>
                <a:latin typeface="HP001 4 hàng" panose="020B0603050302020204" pitchFamily="34" charset="0"/>
              </a:rPr>
              <a:t> 1 </a:t>
            </a:r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năm</a:t>
            </a:r>
            <a:r>
              <a:rPr lang="en-US" sz="28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2024</a:t>
            </a:r>
            <a:endParaRPr lang="en-US" sz="28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84338" y="1243400"/>
            <a:ext cx="2286000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en-US" sz="2800" b="1" u="sng" dirty="0">
                <a:solidFill>
                  <a:prstClr val="white"/>
                </a:solidFill>
                <a:latin typeface="HP001 4 hàng" panose="020B0603050302020204" pitchFamily="34" charset="0"/>
              </a:rPr>
              <a:t>Tiếng Việt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5828" y="3746630"/>
            <a:ext cx="8348284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sóng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–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trong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; 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vắng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–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lặng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   </a:t>
            </a:r>
            <a:endParaRPr lang="en-US" sz="2800" b="1" u="sng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06967" y="1870876"/>
            <a:ext cx="26965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783">
              <a:buClr>
                <a:srgbClr val="000000"/>
              </a:buClr>
              <a:buFont typeface="Arial"/>
              <a:buNone/>
              <a:defRPr/>
            </a:pPr>
            <a:r>
              <a:rPr lang="en-US" sz="2000" b="1" kern="0" dirty="0" err="1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Bài</a:t>
            </a:r>
            <a:r>
              <a:rPr lang="en-US" sz="2000" b="1" kern="0" dirty="0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 3:</a:t>
            </a:r>
            <a:r>
              <a:rPr lang="en-US" sz="2000" b="1" kern="0" dirty="0">
                <a:solidFill>
                  <a:prstClr val="white"/>
                </a:solidFill>
                <a:latin typeface="Tw Cen MT" pitchFamily="34" charset="0"/>
                <a:cs typeface="Times New Roman" pitchFamily="18" charset="0"/>
                <a:sym typeface="Arial"/>
              </a:rPr>
              <a:t>  </a:t>
            </a:r>
            <a:r>
              <a:rPr lang="en-US" sz="2000" b="1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BẠN CỦA GIÓ</a:t>
            </a:r>
            <a:endParaRPr lang="en-US" sz="2000" kern="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0" name="文本框 109"/>
          <p:cNvSpPr txBox="1"/>
          <p:nvPr/>
        </p:nvSpPr>
        <p:spPr>
          <a:xfrm>
            <a:off x="505827" y="2485147"/>
            <a:ext cx="71185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4.  </a:t>
            </a:r>
            <a:r>
              <a:rPr lang="en-US" altLang="zh-CN" sz="2000" b="1" dirty="0" err="1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2000" b="1" dirty="0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2000" b="1" dirty="0" err="1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000" b="1" dirty="0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2000" b="1" dirty="0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US" altLang="zh-CN" sz="2000" b="1" dirty="0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2000" b="1" dirty="0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mỗi</a:t>
            </a:r>
            <a:r>
              <a:rPr lang="en-US" altLang="zh-CN" sz="2000" b="1" dirty="0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000" b="1" dirty="0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2000" b="1" dirty="0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  <a:endParaRPr lang="zh-CN" altLang="en-US" sz="2000" b="1" dirty="0">
              <a:solidFill>
                <a:prstClr val="white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88387" y="3138104"/>
            <a:ext cx="7765724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M: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vắng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–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chẳng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;   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im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–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chim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;  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khơi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–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ơi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;</a:t>
            </a:r>
            <a:endParaRPr lang="en-US" sz="28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380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2057400" y="1563667"/>
            <a:ext cx="50292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 defTabSz="685783">
              <a:buClr>
                <a:srgbClr val="4472C4"/>
              </a:buClr>
              <a:buFont typeface="Chivo Light"/>
              <a:buNone/>
            </a:pPr>
            <a:r>
              <a:rPr lang="en-US" sz="10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10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98299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66482" y="-155590"/>
            <a:ext cx="5426664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949364" y="2637624"/>
            <a:ext cx="2146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24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nhanh</a:t>
            </a:r>
            <a:r>
              <a:rPr lang="en-US" altLang="zh-CN" sz="2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hơn</a:t>
            </a:r>
            <a:endParaRPr lang="zh-CN" altLang="en-US" sz="2400" b="1" dirty="0">
              <a:solidFill>
                <a:srgbClr val="C0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63111" y="1252933"/>
            <a:ext cx="1010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4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sp>
        <p:nvSpPr>
          <p:cNvPr id="40" name="文本框 109"/>
          <p:cNvSpPr txBox="1"/>
          <p:nvPr/>
        </p:nvSpPr>
        <p:spPr>
          <a:xfrm>
            <a:off x="820641" y="1911291"/>
            <a:ext cx="2295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32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32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797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75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7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7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9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  <p:bldP spid="40" grpId="0"/>
      <p:bldP spid="40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1457327" y="156211"/>
            <a:ext cx="6226175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9" tIns="34289" rIns="68579" bIns="34289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783"/>
            <a:endParaRPr lang="en-US" altLang="en-US" sz="1800" i="1" dirty="0">
              <a:solidFill>
                <a:srgbClr val="00206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14"/>
            <a:ext cx="9287912" cy="505404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39059" y="1608962"/>
            <a:ext cx="18670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B. </a:t>
            </a:r>
            <a:r>
              <a:rPr lang="en-US" sz="2800" b="1" dirty="0" err="1" smtClean="0">
                <a:solidFill>
                  <a:prstClr val="black"/>
                </a:solidFill>
              </a:rPr>
              <a:t>Gió</a:t>
            </a:r>
            <a:r>
              <a:rPr lang="en-US" sz="2800" b="1" dirty="0" smtClean="0">
                <a:solidFill>
                  <a:prstClr val="black"/>
                </a:solidFill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</a:rPr>
              <a:t>cười</a:t>
            </a:r>
            <a:endParaRPr lang="en-US" sz="2800" b="1" dirty="0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664248" y="1608962"/>
            <a:ext cx="24603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C. </a:t>
            </a:r>
            <a:r>
              <a:rPr lang="en-US" sz="2800" b="1" dirty="0" err="1" smtClean="0">
                <a:solidFill>
                  <a:prstClr val="black"/>
                </a:solidFill>
              </a:rPr>
              <a:t>Gió</a:t>
            </a:r>
            <a:r>
              <a:rPr lang="en-US" sz="2800" b="1" dirty="0" smtClean="0">
                <a:solidFill>
                  <a:prstClr val="black"/>
                </a:solidFill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</a:rPr>
              <a:t>gõ</a:t>
            </a:r>
            <a:r>
              <a:rPr lang="en-US" sz="2800" b="1" dirty="0" smtClean="0">
                <a:solidFill>
                  <a:prstClr val="black"/>
                </a:solidFill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</a:rPr>
              <a:t>cửa</a:t>
            </a:r>
            <a:endParaRPr lang="en-US" sz="2800" b="1" dirty="0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62126" y="1608962"/>
            <a:ext cx="18691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A. </a:t>
            </a:r>
            <a:r>
              <a:rPr lang="en-US" sz="2800" b="1" dirty="0" err="1">
                <a:solidFill>
                  <a:prstClr val="black"/>
                </a:solidFill>
              </a:rPr>
              <a:t>Gió</a:t>
            </a:r>
            <a:r>
              <a:rPr lang="en-US" sz="2800" b="1" dirty="0">
                <a:solidFill>
                  <a:prstClr val="black"/>
                </a:solidFill>
              </a:rPr>
              <a:t> </a:t>
            </a:r>
            <a:r>
              <a:rPr lang="en-US" sz="2800" b="1" dirty="0" err="1">
                <a:solidFill>
                  <a:prstClr val="black"/>
                </a:solidFill>
              </a:rPr>
              <a:t>khóc</a:t>
            </a:r>
            <a:endParaRPr lang="en-US" sz="2800" b="1" dirty="0">
              <a:solidFill>
                <a:prstClr val="black"/>
              </a:solidFill>
            </a:endParaRPr>
          </a:p>
        </p:txBody>
      </p:sp>
      <p:grpSp>
        <p:nvGrpSpPr>
          <p:cNvPr id="21" name="组合 4"/>
          <p:cNvGrpSpPr/>
          <p:nvPr/>
        </p:nvGrpSpPr>
        <p:grpSpPr>
          <a:xfrm>
            <a:off x="729049" y="-118520"/>
            <a:ext cx="7608152" cy="1382939"/>
            <a:chOff x="1001374" y="-370703"/>
            <a:chExt cx="6695744" cy="6175701"/>
          </a:xfrm>
        </p:grpSpPr>
        <p:pic>
          <p:nvPicPr>
            <p:cNvPr id="22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23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081" y="1180570"/>
            <a:ext cx="3398108" cy="1246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Rectangle 35"/>
          <p:cNvSpPr/>
          <p:nvPr/>
        </p:nvSpPr>
        <p:spPr>
          <a:xfrm>
            <a:off x="5664248" y="1541969"/>
            <a:ext cx="21982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A. </a:t>
            </a:r>
            <a:r>
              <a:rPr lang="en-US" sz="2800" b="1" dirty="0" err="1" smtClean="0">
                <a:solidFill>
                  <a:prstClr val="black"/>
                </a:solidFill>
              </a:rPr>
              <a:t>Gió</a:t>
            </a:r>
            <a:r>
              <a:rPr lang="en-US" sz="2800" b="1" dirty="0" smtClean="0">
                <a:solidFill>
                  <a:prstClr val="black"/>
                </a:solidFill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</a:rPr>
              <a:t>gõ</a:t>
            </a:r>
            <a:r>
              <a:rPr lang="en-US" sz="2800" b="1" dirty="0" smtClean="0">
                <a:solidFill>
                  <a:prstClr val="black"/>
                </a:solidFill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</a:rPr>
              <a:t>cửa</a:t>
            </a:r>
            <a:endParaRPr lang="en-US" sz="2800" b="1" dirty="0">
              <a:solidFill>
                <a:prstClr val="black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559764" y="240850"/>
            <a:ext cx="41683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solidFill>
                  <a:prstClr val="black"/>
                </a:solidFill>
              </a:rPr>
              <a:t>Gió</a:t>
            </a:r>
            <a:r>
              <a:rPr lang="en-US" sz="2800" b="1" dirty="0" smtClean="0">
                <a:solidFill>
                  <a:prstClr val="black"/>
                </a:solidFill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</a:rPr>
              <a:t>nhớ</a:t>
            </a:r>
            <a:r>
              <a:rPr lang="en-US" sz="2800" b="1" dirty="0" smtClean="0">
                <a:solidFill>
                  <a:prstClr val="black"/>
                </a:solidFill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</a:rPr>
              <a:t>bạn</a:t>
            </a:r>
            <a:r>
              <a:rPr lang="en-US" sz="2800" b="1" dirty="0" smtClean="0">
                <a:solidFill>
                  <a:prstClr val="black"/>
                </a:solidFill>
              </a:rPr>
              <a:t>, </a:t>
            </a:r>
            <a:r>
              <a:rPr lang="en-US" sz="2800" b="1" dirty="0" err="1" smtClean="0">
                <a:solidFill>
                  <a:prstClr val="black"/>
                </a:solidFill>
              </a:rPr>
              <a:t>gió</a:t>
            </a:r>
            <a:r>
              <a:rPr lang="en-US" sz="2800" b="1" dirty="0" smtClean="0">
                <a:solidFill>
                  <a:prstClr val="black"/>
                </a:solidFill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</a:rPr>
              <a:t>làm</a:t>
            </a:r>
            <a:r>
              <a:rPr lang="en-US" sz="2800" b="1" dirty="0" smtClean="0">
                <a:solidFill>
                  <a:prstClr val="black"/>
                </a:solidFill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</a:rPr>
              <a:t>gì</a:t>
            </a:r>
            <a:r>
              <a:rPr lang="en-US" sz="2800" b="1" dirty="0" smtClean="0">
                <a:solidFill>
                  <a:prstClr val="black"/>
                </a:solidFill>
              </a:rPr>
              <a:t>?</a:t>
            </a:r>
            <a:endParaRPr lang="en-US" sz="2800" b="1" dirty="0">
              <a:solidFill>
                <a:prstClr val="black"/>
              </a:solidFill>
            </a:endParaRPr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3"/>
          <a:stretch/>
        </p:blipFill>
        <p:spPr bwMode="auto">
          <a:xfrm>
            <a:off x="13966" y="2903837"/>
            <a:ext cx="4629990" cy="2236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75"/>
          <a:stretch/>
        </p:blipFill>
        <p:spPr bwMode="auto">
          <a:xfrm>
            <a:off x="4619972" y="2903837"/>
            <a:ext cx="4667940" cy="2125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67190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7" grpId="0"/>
      <p:bldP spid="36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1457327" y="156211"/>
            <a:ext cx="6226175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9" tIns="34289" rIns="68579" bIns="34289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783"/>
            <a:endParaRPr lang="en-US" altLang="en-US" sz="1800" i="1" dirty="0">
              <a:solidFill>
                <a:srgbClr val="00206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" y="-160415"/>
            <a:ext cx="9195749" cy="5317529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5205" y="-59608"/>
            <a:ext cx="9130416" cy="90024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68579" tIns="34289" rIns="68579" bIns="34289">
            <a:spAutoFit/>
          </a:bodyPr>
          <a:lstStyle/>
          <a:p>
            <a:pPr algn="ctr" defTabSz="685783">
              <a:buClr>
                <a:srgbClr val="000000"/>
              </a:buClr>
              <a:buFont typeface="Arial"/>
              <a:buNone/>
              <a:defRPr/>
            </a:pPr>
            <a:r>
              <a:rPr lang="en-US" sz="1800" b="1" kern="0" dirty="0" err="1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Thứ</a:t>
            </a:r>
            <a:r>
              <a:rPr lang="en-US" sz="1800" b="1" kern="0" dirty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1800" b="1" kern="0" dirty="0" err="1" smtClean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sáu</a:t>
            </a:r>
            <a:r>
              <a:rPr lang="en-US" sz="1800" b="1" kern="0" dirty="0" smtClean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1800" b="1" kern="0" dirty="0" err="1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ngày</a:t>
            </a:r>
            <a:r>
              <a:rPr lang="en-US" sz="1800" b="1" kern="0" dirty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1800" b="1" kern="0" dirty="0" smtClean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12 </a:t>
            </a:r>
            <a:r>
              <a:rPr lang="en-US" sz="1800" b="1" kern="0" dirty="0" err="1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tháng</a:t>
            </a:r>
            <a:r>
              <a:rPr lang="en-US" sz="1800" b="1" kern="0" dirty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 1 </a:t>
            </a:r>
            <a:r>
              <a:rPr lang="en-US" sz="1800" b="1" kern="0" dirty="0" err="1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năm</a:t>
            </a:r>
            <a:r>
              <a:rPr lang="en-US" sz="1800" b="1" kern="0" dirty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1800" b="1" kern="0" dirty="0" smtClean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2024</a:t>
            </a:r>
            <a:endParaRPr lang="en-US" sz="1800" b="1" kern="0" dirty="0">
              <a:solidFill>
                <a:prstClr val="black"/>
              </a:solidFill>
              <a:latin typeface="HP001 4 hàng" panose="020B0603050302020204" pitchFamily="34" charset="0"/>
              <a:sym typeface="Arial"/>
            </a:endParaRPr>
          </a:p>
          <a:p>
            <a:pPr algn="ctr" defTabSz="685783">
              <a:buClr>
                <a:srgbClr val="000000"/>
              </a:buClr>
              <a:buFont typeface="Arial"/>
              <a:buNone/>
              <a:defRPr/>
            </a:pPr>
            <a:r>
              <a:rPr lang="en-US" sz="1800" b="1" u="sng" kern="0" dirty="0" err="1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Tiếng</a:t>
            </a:r>
            <a:r>
              <a:rPr lang="en-US" sz="1800" b="1" u="sng" kern="0" dirty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1800" b="1" u="sng" kern="0" dirty="0" err="1" smtClean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Việt</a:t>
            </a:r>
            <a:endParaRPr lang="en-US" sz="2400" b="1" u="sng" kern="0" dirty="0">
              <a:solidFill>
                <a:prstClr val="black"/>
              </a:solidFill>
              <a:latin typeface="HP001 4 hàng" panose="020B0603050302020204" pitchFamily="34" charset="0"/>
              <a:sym typeface="Arial"/>
            </a:endParaRPr>
          </a:p>
          <a:p>
            <a:pPr algn="ctr" defTabSz="685783">
              <a:buClr>
                <a:srgbClr val="000000"/>
              </a:buClr>
              <a:buFont typeface="Arial"/>
              <a:buNone/>
              <a:defRPr/>
            </a:pPr>
            <a:endParaRPr lang="en-US" sz="1800" b="1" u="sng" kern="0" dirty="0" smtClean="0">
              <a:solidFill>
                <a:prstClr val="black"/>
              </a:solidFill>
              <a:latin typeface="HP001 4 hàng" panose="020B0603050302020204" pitchFamily="34" charset="0"/>
              <a:sym typeface="Aria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98833" y="436680"/>
            <a:ext cx="19431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783">
              <a:buClr>
                <a:srgbClr val="000000"/>
              </a:buClr>
              <a:buFont typeface="Arial"/>
              <a:buNone/>
              <a:defRPr/>
            </a:pPr>
            <a:r>
              <a:rPr lang="en-US" sz="1400" b="1" kern="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Bài</a:t>
            </a:r>
            <a:r>
              <a:rPr lang="en-US" sz="1400" b="1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 </a:t>
            </a:r>
            <a:r>
              <a:rPr lang="en-US" sz="1400" b="1" kern="0" dirty="0" smtClean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3:</a:t>
            </a:r>
            <a:r>
              <a:rPr lang="en-US" sz="1400" b="1" kern="0" dirty="0" smtClean="0">
                <a:solidFill>
                  <a:srgbClr val="C00000"/>
                </a:solidFill>
                <a:latin typeface="Tw Cen MT" pitchFamily="34" charset="0"/>
                <a:cs typeface="Times New Roman" pitchFamily="18" charset="0"/>
                <a:sym typeface="Arial"/>
              </a:rPr>
              <a:t>  </a:t>
            </a:r>
            <a:r>
              <a:rPr lang="en-US" sz="1400" b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BẠN CỦA GIÓ</a:t>
            </a:r>
            <a:endParaRPr lang="en-US" sz="1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30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842910" y="1022683"/>
            <a:ext cx="1991228" cy="408623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18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18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18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endParaRPr lang="en-US" altLang="zh-CN" sz="1800" b="1" dirty="0" smtClean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4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8826" y="1338771"/>
            <a:ext cx="2109734" cy="278534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1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1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1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1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</a:p>
          <a:p>
            <a:pPr algn="just"/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1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1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1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endParaRPr lang="en-US" altLang="zh-CN" sz="1600" dirty="0" smtClean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1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Bay </a:t>
            </a:r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1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1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1600" dirty="0" smtClean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Lùa</a:t>
            </a:r>
            <a:r>
              <a:rPr lang="en-US" altLang="zh-CN" sz="1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1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US" altLang="zh-CN" sz="1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1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</a:t>
            </a:r>
          </a:p>
          <a:p>
            <a:pPr algn="just"/>
            <a:endParaRPr lang="en-US" altLang="zh-CN" sz="1600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1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nhớ</a:t>
            </a:r>
            <a:r>
              <a:rPr lang="en-US" altLang="zh-CN" sz="1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1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quá</a:t>
            </a:r>
            <a:endParaRPr lang="en-US" altLang="zh-CN" sz="1600" dirty="0" smtClean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lang="en-US" altLang="zh-CN" sz="1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1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1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hoài</a:t>
            </a:r>
            <a:endParaRPr lang="en-US" altLang="zh-CN" sz="1600" dirty="0" smtClean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Đẩy</a:t>
            </a:r>
            <a:r>
              <a:rPr lang="en-US" altLang="zh-CN" sz="1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1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dâng</a:t>
            </a:r>
            <a:r>
              <a:rPr lang="en-US" altLang="zh-CN" sz="1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cao</a:t>
            </a:r>
            <a:endParaRPr lang="en-US" altLang="zh-CN" sz="1600" dirty="0" smtClean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Thổi</a:t>
            </a:r>
            <a:r>
              <a:rPr lang="en-US" altLang="zh-CN" sz="1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căng</a:t>
            </a:r>
            <a:r>
              <a:rPr lang="en-US" altLang="zh-CN" sz="1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1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1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1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1800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5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057400" y="1372823"/>
            <a:ext cx="2224215" cy="275218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1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1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1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1600" dirty="0" smtClean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1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lang="en-US" altLang="zh-CN" sz="1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1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lang="en-US" altLang="zh-CN" sz="1600" dirty="0" smtClean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1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1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1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1600" dirty="0" smtClean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1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1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1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1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endParaRPr lang="en-US" altLang="zh-CN" sz="1600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1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ngủ</a:t>
            </a:r>
            <a:r>
              <a:rPr lang="en-US" altLang="zh-CN" sz="1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1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endParaRPr lang="en-US" altLang="zh-CN" sz="1600" dirty="0" smtClean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1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1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1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khơi</a:t>
            </a:r>
            <a:endParaRPr lang="en-US" altLang="zh-CN" sz="1600" dirty="0" smtClean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1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1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1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ơi</a:t>
            </a:r>
            <a:endParaRPr lang="en-US" altLang="zh-CN" sz="1600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1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vòm</a:t>
            </a:r>
            <a:r>
              <a:rPr lang="en-US" altLang="zh-CN" sz="1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1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biếc</a:t>
            </a:r>
            <a:r>
              <a:rPr lang="en-US" altLang="zh-CN" sz="16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	</a:t>
            </a:r>
            <a:endParaRPr lang="zh-CN" altLang="en-US" sz="1600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8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3092205" y="3756453"/>
            <a:ext cx="1013255" cy="3405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14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14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Ngân</a:t>
            </a:r>
            <a:r>
              <a:rPr lang="en-US" altLang="zh-CN" sz="14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</a:t>
            </a:r>
            <a:r>
              <a:rPr lang="en-US" altLang="zh-CN" sz="14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</a:p>
        </p:txBody>
      </p:sp>
      <p:sp>
        <p:nvSpPr>
          <p:cNvPr id="23" name="Lưu đồ: Đường kết nối 8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-2066" y="1468397"/>
            <a:ext cx="218309" cy="234778"/>
          </a:xfrm>
          <a:prstGeom prst="flowChartConnecto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Lưu đồ: Đường kết nối 8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8231" y="2734963"/>
            <a:ext cx="208012" cy="234778"/>
          </a:xfrm>
          <a:prstGeom prst="flowChartConnecto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Lưu đồ: Đường kết nối 8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1989439" y="1536358"/>
            <a:ext cx="205938" cy="234778"/>
          </a:xfrm>
          <a:prstGeom prst="flowChartConnecto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Lưu đồ: Đường kết nối 8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2010870" y="2760278"/>
            <a:ext cx="184507" cy="234778"/>
          </a:xfrm>
          <a:prstGeom prst="flowChartConnecto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1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130173" y="908222"/>
            <a:ext cx="0" cy="3555663"/>
          </a:xfrm>
          <a:prstGeom prst="line">
            <a:avLst/>
          </a:prstGeom>
          <a:ln w="38100"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2" name="文本框 109"/>
          <p:cNvSpPr txBox="1"/>
          <p:nvPr/>
        </p:nvSpPr>
        <p:spPr>
          <a:xfrm>
            <a:off x="4216640" y="908222"/>
            <a:ext cx="18044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3.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1600" b="1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3" name="文本框 109"/>
          <p:cNvSpPr txBox="1"/>
          <p:nvPr/>
        </p:nvSpPr>
        <p:spPr>
          <a:xfrm>
            <a:off x="4296024" y="1398357"/>
            <a:ext cx="4476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Ở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khổ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nhất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,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1600" b="1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6" name="文本框 109"/>
          <p:cNvSpPr txBox="1"/>
          <p:nvPr/>
        </p:nvSpPr>
        <p:spPr>
          <a:xfrm>
            <a:off x="4358149" y="1246776"/>
            <a:ext cx="4785851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16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Ở </a:t>
            </a:r>
            <a:r>
              <a:rPr lang="en-US" altLang="zh-CN" sz="16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khổ</a:t>
            </a:r>
            <a:r>
              <a:rPr lang="en-US" altLang="zh-CN" sz="16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16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US" altLang="zh-CN" sz="16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nhất</a:t>
            </a:r>
            <a:r>
              <a:rPr lang="en-US" altLang="zh-CN" sz="16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,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thì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16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bay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lùa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1600" b="1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7" name="Lưu đồ: Đường kết nối 8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4296024" y="983979"/>
            <a:ext cx="184507" cy="234778"/>
          </a:xfrm>
          <a:prstGeom prst="flowChartConnecto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1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文本框 109"/>
          <p:cNvSpPr txBox="1"/>
          <p:nvPr/>
        </p:nvSpPr>
        <p:spPr>
          <a:xfrm>
            <a:off x="4296024" y="1923452"/>
            <a:ext cx="43935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nhớ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1600" b="1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0" name="文本框 109"/>
          <p:cNvSpPr txBox="1"/>
          <p:nvPr/>
        </p:nvSpPr>
        <p:spPr>
          <a:xfrm>
            <a:off x="4296024" y="2457930"/>
            <a:ext cx="4476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xảy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1600" b="1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1" name="文本框 109"/>
          <p:cNvSpPr txBox="1"/>
          <p:nvPr/>
        </p:nvSpPr>
        <p:spPr>
          <a:xfrm>
            <a:off x="4358148" y="1873155"/>
            <a:ext cx="4785851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nhớ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đẩy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dâng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cao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thổi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căng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endParaRPr lang="zh-CN" altLang="en-US" sz="1600" b="1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109"/>
          <p:cNvSpPr txBox="1"/>
          <p:nvPr/>
        </p:nvSpPr>
        <p:spPr>
          <a:xfrm>
            <a:off x="4358149" y="2498350"/>
            <a:ext cx="4785851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thì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16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ngủ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khơi</a:t>
            </a:r>
            <a:endParaRPr lang="zh-CN" altLang="en-US" sz="1600" b="1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608929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6" grpId="0" animBg="1"/>
      <p:bldP spid="37" grpId="0" animBg="1"/>
      <p:bldP spid="39" grpId="0"/>
      <p:bldP spid="40" grpId="0"/>
      <p:bldP spid="41" grpId="0" animBg="1"/>
      <p:bldP spid="4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68902" y="1959393"/>
            <a:ext cx="32391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41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61111E-6 3.7037E-6 L -3.61111E-6 -0.07223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2057400" y="1563667"/>
            <a:ext cx="50292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 defTabSz="685783">
              <a:buClr>
                <a:srgbClr val="4472C4"/>
              </a:buClr>
              <a:buFont typeface="Chivo Light"/>
              <a:buNone/>
            </a:pPr>
            <a:r>
              <a:rPr lang="en-US" sz="10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10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0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en-US" sz="104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99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795961" y="-147641"/>
            <a:ext cx="3629553" cy="13961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44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44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44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endParaRPr lang="en-US" altLang="zh-CN" sz="4400" b="1" dirty="0" smtClean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=""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66929" y="1091099"/>
            <a:ext cx="785171" cy="55770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22783" y="154432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3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202870" y="1038762"/>
            <a:ext cx="7280211" cy="439269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4800" b="1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lang="en-US" altLang="zh-CN" sz="4800" b="1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4800" b="1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endParaRPr lang="en-US" altLang="zh-CN" sz="6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98822" y="1079567"/>
            <a:ext cx="2617384" cy="97783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717215" y="1801822"/>
            <a:ext cx="2617384" cy="104819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644790" y="2568445"/>
            <a:ext cx="2935777" cy="104819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3876411" y="3429373"/>
            <a:ext cx="2617384" cy="104819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928600" y="1038762"/>
            <a:ext cx="2617384" cy="104819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313738" y="1753262"/>
            <a:ext cx="2791962" cy="104819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366635" y="2749903"/>
            <a:ext cx="2858653" cy="80592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683904" y="3493958"/>
            <a:ext cx="3348576" cy="104819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5788"/>
      </p:ext>
    </p:extLst>
  </p:cSld>
  <p:clrMapOvr>
    <a:masterClrMapping/>
  </p:clrMapOvr>
  <p:transition spd="med" advTm="1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 animBg="1"/>
      <p:bldP spid="23" grpId="0"/>
      <p:bldP spid="6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" y="1272746"/>
            <a:ext cx="9074150" cy="38707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205" y="-59608"/>
            <a:ext cx="9130416" cy="90024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68579" tIns="34289" rIns="68579" bIns="34289">
            <a:spAutoFit/>
          </a:bodyPr>
          <a:lstStyle/>
          <a:p>
            <a:pPr algn="ctr" defTabSz="685783">
              <a:buClr>
                <a:srgbClr val="000000"/>
              </a:buClr>
              <a:buFont typeface="Arial"/>
              <a:buNone/>
              <a:defRPr/>
            </a:pPr>
            <a:r>
              <a:rPr lang="en-US" sz="1800" b="1" kern="0" dirty="0" err="1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Thứ</a:t>
            </a:r>
            <a:r>
              <a:rPr lang="en-US" sz="1800" b="1" kern="0" dirty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1800" b="1" kern="0" dirty="0" err="1" smtClean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sáu</a:t>
            </a:r>
            <a:r>
              <a:rPr lang="en-US" sz="1800" b="1" kern="0" dirty="0" smtClean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1800" b="1" kern="0" dirty="0" err="1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ngày</a:t>
            </a:r>
            <a:r>
              <a:rPr lang="en-US" sz="1800" b="1" kern="0" dirty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1800" b="1" kern="0" dirty="0" smtClean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13 </a:t>
            </a:r>
            <a:r>
              <a:rPr lang="en-US" sz="1800" b="1" kern="0" dirty="0" err="1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tháng</a:t>
            </a:r>
            <a:r>
              <a:rPr lang="en-US" sz="1800" b="1" kern="0" dirty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 1 </a:t>
            </a:r>
            <a:r>
              <a:rPr lang="en-US" sz="1800" b="1" kern="0" dirty="0" err="1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năm</a:t>
            </a:r>
            <a:r>
              <a:rPr lang="en-US" sz="1800" b="1" kern="0" dirty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 2023</a:t>
            </a:r>
          </a:p>
          <a:p>
            <a:pPr algn="ctr" defTabSz="685783">
              <a:buClr>
                <a:srgbClr val="000000"/>
              </a:buClr>
              <a:buFont typeface="Arial"/>
              <a:buNone/>
              <a:defRPr/>
            </a:pPr>
            <a:r>
              <a:rPr lang="en-US" sz="1800" b="1" u="sng" kern="0" dirty="0" err="1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Tiếng</a:t>
            </a:r>
            <a:r>
              <a:rPr lang="en-US" sz="1800" b="1" u="sng" kern="0" dirty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1800" b="1" u="sng" kern="0" dirty="0" err="1" smtClean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Việt</a:t>
            </a:r>
            <a:endParaRPr lang="en-US" sz="2400" b="1" u="sng" kern="0" dirty="0">
              <a:solidFill>
                <a:prstClr val="black"/>
              </a:solidFill>
              <a:latin typeface="HP001 4 hàng" panose="020B0603050302020204" pitchFamily="34" charset="0"/>
              <a:sym typeface="Arial"/>
            </a:endParaRPr>
          </a:p>
          <a:p>
            <a:pPr algn="ctr" defTabSz="685783">
              <a:buClr>
                <a:srgbClr val="000000"/>
              </a:buClr>
              <a:defRPr/>
            </a:pPr>
            <a:r>
              <a:rPr lang="en-US" sz="1800" b="1" kern="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Bài</a:t>
            </a:r>
            <a:r>
              <a:rPr lang="en-US" sz="1800" b="1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 3:</a:t>
            </a:r>
            <a:r>
              <a:rPr lang="en-US" sz="1800" b="1" kern="0" dirty="0">
                <a:solidFill>
                  <a:srgbClr val="C00000"/>
                </a:solidFill>
                <a:latin typeface="Tw Cen MT" pitchFamily="34" charset="0"/>
                <a:cs typeface="Times New Roman" pitchFamily="18" charset="0"/>
                <a:sym typeface="Arial"/>
              </a:rPr>
              <a:t>  </a:t>
            </a:r>
            <a:r>
              <a:rPr lang="en-US" sz="18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BẠN CỦA </a:t>
            </a:r>
            <a:r>
              <a:rPr lang="en-US" sz="1800" b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GIÓ</a:t>
            </a:r>
            <a:endParaRPr lang="en-US" sz="18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0" t="3264" r="44742" b="88279"/>
          <a:stretch/>
        </p:blipFill>
        <p:spPr>
          <a:xfrm>
            <a:off x="129745" y="840636"/>
            <a:ext cx="3688493" cy="432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65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986" y="-23814"/>
            <a:ext cx="9141014" cy="90024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68579" tIns="34289" rIns="68579" bIns="34289">
            <a:spAutoFit/>
          </a:bodyPr>
          <a:lstStyle/>
          <a:p>
            <a:pPr algn="ctr" defTabSz="685783">
              <a:defRPr/>
            </a:pPr>
            <a:r>
              <a:rPr lang="en-US" sz="18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en-US" sz="18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1800" b="1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sáu</a:t>
            </a:r>
            <a:r>
              <a:rPr lang="en-US" sz="18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18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18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18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12 </a:t>
            </a:r>
            <a:r>
              <a:rPr lang="en-US" sz="18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18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1 </a:t>
            </a:r>
            <a:r>
              <a:rPr lang="en-US" sz="18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18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18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2024</a:t>
            </a:r>
            <a:endParaRPr lang="en-US" sz="1800" b="1" kern="0" dirty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pPr algn="ctr" defTabSz="685783">
              <a:defRPr/>
            </a:pPr>
            <a:r>
              <a:rPr lang="en-US" sz="1800" b="1" u="sng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Tiếng</a:t>
            </a:r>
            <a:r>
              <a:rPr lang="en-US" sz="1800" b="1" u="sng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1800" b="1" u="sng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Việt</a:t>
            </a:r>
            <a:endParaRPr lang="en-US" sz="1800" b="1" u="sng" kern="0" dirty="0" smtClean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pPr algn="ctr" defTabSz="685783">
              <a:defRPr/>
            </a:pPr>
            <a:r>
              <a:rPr lang="en-US" sz="1800" b="1" kern="0" dirty="0" err="1" smtClean="0">
                <a:solidFill>
                  <a:srgbClr val="920000"/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1800" b="1" kern="0" dirty="0" smtClean="0">
                <a:solidFill>
                  <a:srgbClr val="920000"/>
                </a:solidFill>
                <a:latin typeface="Times New Roman" panose="02020603050405020304" charset="0"/>
                <a:cs typeface="Times New Roman" panose="02020603050405020304" charset="0"/>
              </a:rPr>
              <a:t> 3:</a:t>
            </a:r>
            <a:r>
              <a:rPr lang="en-US" sz="1800" b="1" kern="0" dirty="0" smtClean="0">
                <a:solidFill>
                  <a:srgbClr val="920000"/>
                </a:solidFill>
                <a:latin typeface="Tw Cen MT" pitchFamily="34" charset="0"/>
                <a:cs typeface="Times New Roman" pitchFamily="18" charset="0"/>
              </a:rPr>
              <a:t>  </a:t>
            </a:r>
            <a:r>
              <a:rPr lang="en-US" sz="1800" b="1" kern="0" dirty="0" smtClean="0"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BẠN CỦA GIÓ</a:t>
            </a:r>
            <a:endParaRPr lang="en-US" sz="1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52760" y="2998306"/>
            <a:ext cx="8839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* </a:t>
            </a:r>
            <a:r>
              <a:rPr lang="en-US" altLang="zh-CN" sz="24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24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</a:t>
            </a:r>
            <a:r>
              <a:rPr lang="en-US" altLang="zh-CN" sz="24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24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24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bố</a:t>
            </a:r>
            <a:r>
              <a:rPr lang="en-US" altLang="zh-CN" sz="24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4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4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4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4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4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US" altLang="zh-CN" sz="24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24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24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: </a:t>
            </a:r>
            <a:r>
              <a:rPr lang="en-US" altLang="zh-CN" sz="24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4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4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24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2400" b="1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227467" y="3556273"/>
            <a:ext cx="8839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* </a:t>
            </a:r>
            <a:r>
              <a:rPr lang="en-US" altLang="zh-CN" sz="24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Chuẩn</a:t>
            </a:r>
            <a:r>
              <a:rPr lang="en-US" altLang="zh-CN" sz="24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bị</a:t>
            </a:r>
            <a:r>
              <a:rPr lang="en-US" altLang="zh-CN" sz="24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24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4: </a:t>
            </a:r>
            <a:r>
              <a:rPr lang="en-US" altLang="zh-CN" sz="24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24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24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24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4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( </a:t>
            </a:r>
            <a:r>
              <a:rPr lang="en-US" altLang="zh-CN" sz="24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Trang</a:t>
            </a:r>
            <a:r>
              <a:rPr lang="en-US" altLang="zh-CN" sz="24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14,15) </a:t>
            </a:r>
            <a:endParaRPr lang="zh-CN" altLang="en-US" sz="2400" b="1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781" y="1031789"/>
            <a:ext cx="4276369" cy="203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764809" y="1817299"/>
            <a:ext cx="16151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Dặn</a:t>
            </a:r>
            <a:r>
              <a:rPr lang="en-US" altLang="zh-CN" sz="36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dò</a:t>
            </a:r>
            <a:endParaRPr lang="zh-CN" altLang="en-US" sz="36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6929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1457327" y="156211"/>
            <a:ext cx="6226175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9" tIns="34289" rIns="68579" bIns="34289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783"/>
            <a:endParaRPr lang="en-US" altLang="en-US" sz="1800" i="1" dirty="0">
              <a:solidFill>
                <a:srgbClr val="00206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1" y="-59608"/>
            <a:ext cx="9131239" cy="5150592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2761" y="0"/>
            <a:ext cx="9161725" cy="9925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68579" tIns="34289" rIns="68579" bIns="34289">
            <a:spAutoFit/>
          </a:bodyPr>
          <a:lstStyle/>
          <a:p>
            <a:pPr algn="ctr" defTabSz="685783">
              <a:buClr>
                <a:srgbClr val="000000"/>
              </a:buClr>
              <a:buFont typeface="Arial"/>
              <a:buNone/>
              <a:defRPr/>
            </a:pPr>
            <a:r>
              <a:rPr lang="en-US" sz="1800" b="1" kern="0" dirty="0" err="1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Thứ</a:t>
            </a:r>
            <a:r>
              <a:rPr lang="en-US" sz="1800" b="1" kern="0" dirty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1800" b="1" kern="0" dirty="0" err="1" smtClean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sáu</a:t>
            </a:r>
            <a:r>
              <a:rPr lang="en-US" sz="1800" b="1" kern="0" dirty="0" smtClean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1800" b="1" kern="0" dirty="0" err="1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ngày</a:t>
            </a:r>
            <a:r>
              <a:rPr lang="en-US" sz="1800" b="1" kern="0" dirty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1800" b="1" kern="0" dirty="0" smtClean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12 </a:t>
            </a:r>
            <a:r>
              <a:rPr lang="en-US" sz="1800" b="1" kern="0" dirty="0" err="1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tháng</a:t>
            </a:r>
            <a:r>
              <a:rPr lang="en-US" sz="1800" b="1" kern="0" dirty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 1 </a:t>
            </a:r>
            <a:r>
              <a:rPr lang="en-US" sz="1800" b="1" kern="0" dirty="0" err="1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năm</a:t>
            </a:r>
            <a:r>
              <a:rPr lang="en-US" sz="1800" b="1" kern="0" dirty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1800" b="1" kern="0" dirty="0" smtClean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2024</a:t>
            </a:r>
            <a:endParaRPr lang="en-US" sz="1800" b="1" kern="0" dirty="0">
              <a:solidFill>
                <a:prstClr val="black"/>
              </a:solidFill>
              <a:latin typeface="HP001 4 hàng" panose="020B0603050302020204" pitchFamily="34" charset="0"/>
              <a:sym typeface="Arial"/>
            </a:endParaRPr>
          </a:p>
          <a:p>
            <a:pPr algn="ctr" defTabSz="685783">
              <a:buClr>
                <a:srgbClr val="000000"/>
              </a:buClr>
              <a:buFont typeface="Arial"/>
              <a:buNone/>
              <a:defRPr/>
            </a:pPr>
            <a:r>
              <a:rPr lang="en-US" sz="1800" b="1" u="sng" kern="0" dirty="0" err="1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Tiếng</a:t>
            </a:r>
            <a:r>
              <a:rPr lang="en-US" sz="1800" b="1" u="sng" kern="0" dirty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1800" b="1" u="sng" kern="0" dirty="0" err="1" smtClean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Việt</a:t>
            </a:r>
            <a:endParaRPr lang="en-US" sz="1800" b="1" u="sng" kern="0" dirty="0" smtClean="0">
              <a:solidFill>
                <a:prstClr val="black"/>
              </a:solidFill>
              <a:latin typeface="HP001 4 hàng" panose="020B0603050302020204" pitchFamily="34" charset="0"/>
              <a:sym typeface="Arial"/>
            </a:endParaRPr>
          </a:p>
          <a:p>
            <a:pPr algn="ctr" defTabSz="685783">
              <a:buClr>
                <a:srgbClr val="000000"/>
              </a:buClr>
              <a:buFont typeface="Arial"/>
              <a:buNone/>
              <a:defRPr/>
            </a:pPr>
            <a:endParaRPr lang="en-US" sz="2400" b="1" u="sng" kern="0" dirty="0" smtClean="0">
              <a:solidFill>
                <a:prstClr val="black"/>
              </a:solidFill>
              <a:latin typeface="HP001 4 hàng" panose="020B0603050302020204" pitchFamily="34" charset="0"/>
              <a:sym typeface="Aria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98833" y="609873"/>
            <a:ext cx="19431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783">
              <a:buClr>
                <a:srgbClr val="000000"/>
              </a:buClr>
              <a:buFont typeface="Arial"/>
              <a:buNone/>
              <a:defRPr/>
            </a:pPr>
            <a:r>
              <a:rPr lang="en-US" sz="1400" b="1" kern="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Bài</a:t>
            </a:r>
            <a:r>
              <a:rPr lang="en-US" sz="1400" b="1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 </a:t>
            </a:r>
            <a:r>
              <a:rPr lang="en-US" sz="1400" b="1" kern="0" dirty="0" smtClean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3:</a:t>
            </a:r>
            <a:r>
              <a:rPr lang="en-US" sz="1400" b="1" kern="0" dirty="0" smtClean="0">
                <a:solidFill>
                  <a:srgbClr val="C00000"/>
                </a:solidFill>
                <a:latin typeface="Tw Cen MT" pitchFamily="34" charset="0"/>
                <a:cs typeface="Times New Roman" pitchFamily="18" charset="0"/>
                <a:sym typeface="Arial"/>
              </a:rPr>
              <a:t>  </a:t>
            </a:r>
            <a:r>
              <a:rPr lang="en-US" sz="1400" b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BẠN CỦA GIÓ</a:t>
            </a:r>
            <a:endParaRPr lang="en-US" sz="1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30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602396" y="1033842"/>
            <a:ext cx="1991228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4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4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4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endParaRPr lang="en-US" altLang="zh-CN" sz="2400" b="1" dirty="0" smtClean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4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050324" y="1406998"/>
            <a:ext cx="2737022" cy="3481685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2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2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</a:p>
          <a:p>
            <a:pPr algn="just"/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2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2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endParaRPr lang="en-US" altLang="zh-CN" sz="2000" dirty="0" smtClean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Bay </a:t>
            </a:r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2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2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2000" dirty="0" smtClean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Lùa</a:t>
            </a:r>
            <a:r>
              <a:rPr lang="en-US" altLang="zh-CN" sz="2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US" altLang="zh-CN" sz="2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2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</a:t>
            </a:r>
          </a:p>
          <a:p>
            <a:pPr algn="just"/>
            <a:endParaRPr lang="en-US" altLang="zh-CN" sz="2000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2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nhớ</a:t>
            </a:r>
            <a:r>
              <a:rPr lang="en-US" altLang="zh-CN" sz="2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quá</a:t>
            </a:r>
            <a:endParaRPr lang="en-US" altLang="zh-CN" sz="2000" dirty="0" smtClean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lang="en-US" altLang="zh-CN" sz="2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2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2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hoài</a:t>
            </a:r>
            <a:endParaRPr lang="en-US" altLang="zh-CN" sz="2000" dirty="0" smtClean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Đẩy</a:t>
            </a:r>
            <a:r>
              <a:rPr lang="en-US" altLang="zh-CN" sz="2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2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dâng</a:t>
            </a:r>
            <a:r>
              <a:rPr lang="en-US" altLang="zh-CN" sz="2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cao</a:t>
            </a:r>
            <a:endParaRPr lang="en-US" altLang="zh-CN" sz="2000" dirty="0" smtClean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Thổi</a:t>
            </a:r>
            <a:r>
              <a:rPr lang="en-US" altLang="zh-CN" sz="2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căng</a:t>
            </a:r>
            <a:r>
              <a:rPr lang="en-US" altLang="zh-CN" sz="2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2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2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24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2400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5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4381101" y="1377390"/>
            <a:ext cx="2665166" cy="316682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2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2000" dirty="0" smtClean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2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lang="en-US" altLang="zh-CN" sz="2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2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lang="en-US" altLang="zh-CN" sz="2000" dirty="0" smtClean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2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2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2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2000" dirty="0" smtClean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2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2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2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2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endParaRPr lang="en-US" altLang="zh-CN" sz="2000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2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ngủ</a:t>
            </a:r>
            <a:r>
              <a:rPr lang="en-US" altLang="zh-CN" sz="2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endParaRPr lang="en-US" altLang="zh-CN" sz="2000" dirty="0" smtClean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2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2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khơi</a:t>
            </a:r>
            <a:endParaRPr lang="en-US" altLang="zh-CN" sz="2000" dirty="0" smtClean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2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ơi</a:t>
            </a:r>
            <a:endParaRPr lang="en-US" altLang="zh-CN" sz="2000" dirty="0" smtClean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vòm</a:t>
            </a:r>
            <a:r>
              <a:rPr lang="en-US" altLang="zh-CN" sz="2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2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biếc</a:t>
            </a:r>
            <a:r>
              <a:rPr lang="en-US" altLang="zh-CN" sz="2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	</a:t>
            </a:r>
            <a:endParaRPr lang="zh-CN" altLang="en-US" sz="2000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8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5719863" y="4322877"/>
            <a:ext cx="1364868" cy="44267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20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Ngân</a:t>
            </a:r>
            <a:r>
              <a:rPr lang="en-US" altLang="zh-CN" sz="20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</a:t>
            </a:r>
            <a:r>
              <a:rPr lang="en-US" altLang="zh-CN" sz="20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</a:p>
        </p:txBody>
      </p:sp>
      <p:cxnSp>
        <p:nvCxnSpPr>
          <p:cNvPr id="44" name="Straight Connector 43"/>
          <p:cNvCxnSpPr/>
          <p:nvPr/>
        </p:nvCxnSpPr>
        <p:spPr>
          <a:xfrm flipH="1">
            <a:off x="1263785" y="2828883"/>
            <a:ext cx="40139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4884610" y="2167797"/>
            <a:ext cx="57438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6265080" y="3384937"/>
            <a:ext cx="57438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4618440" y="3662964"/>
            <a:ext cx="57438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>
            <a:off x="6052777" y="4315072"/>
            <a:ext cx="42460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>
            <a:off x="2545696" y="3718570"/>
            <a:ext cx="57438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5276528" y="4309707"/>
            <a:ext cx="70414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>
            <a:off x="2792431" y="1606378"/>
            <a:ext cx="72046" cy="23477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>
            <a:off x="2829341" y="1606378"/>
            <a:ext cx="70273" cy="23477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>
            <a:off x="2771473" y="1936513"/>
            <a:ext cx="41915" cy="23128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H="1">
            <a:off x="3243332" y="2568068"/>
            <a:ext cx="58412" cy="22777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3284656" y="2564814"/>
            <a:ext cx="61627" cy="23102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 flipH="1">
            <a:off x="3418679" y="2239662"/>
            <a:ext cx="58412" cy="25331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H="1">
            <a:off x="1780483" y="1606378"/>
            <a:ext cx="47206" cy="23477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 flipH="1">
            <a:off x="2047828" y="1929209"/>
            <a:ext cx="41915" cy="23128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 flipH="1">
            <a:off x="2217066" y="2250677"/>
            <a:ext cx="41915" cy="23128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 flipH="1">
            <a:off x="2280911" y="2564559"/>
            <a:ext cx="41915" cy="23128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64313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42852" y="1899705"/>
            <a:ext cx="35884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Ôn</a:t>
            </a:r>
            <a:r>
              <a:rPr lang="en-US" altLang="zh-CN" sz="40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0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0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0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0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315569" y="905981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47082" y="-1105837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81"/>
          <a:stretch/>
        </p:blipFill>
        <p:spPr>
          <a:xfrm>
            <a:off x="216243" y="184644"/>
            <a:ext cx="6833287" cy="35100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42" b="30303"/>
          <a:stretch/>
        </p:blipFill>
        <p:spPr>
          <a:xfrm>
            <a:off x="3090580" y="3694670"/>
            <a:ext cx="3932203" cy="324387"/>
          </a:xfrm>
          <a:prstGeom prst="rect">
            <a:avLst/>
          </a:prstGeom>
        </p:spPr>
      </p:pic>
      <p:sp>
        <p:nvSpPr>
          <p:cNvPr id="7" name="Google Shape;226;p4"/>
          <p:cNvSpPr txBox="1"/>
          <p:nvPr/>
        </p:nvSpPr>
        <p:spPr>
          <a:xfrm>
            <a:off x="22419" y="0"/>
            <a:ext cx="786949" cy="369291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-US" sz="1800" b="1" kern="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Đọc</a:t>
            </a:r>
            <a:endParaRPr sz="1800" b="1" kern="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281" y="67962"/>
            <a:ext cx="2039044" cy="4658495"/>
          </a:xfrm>
          <a:prstGeom prst="rect">
            <a:avLst/>
          </a:prstGeom>
        </p:spPr>
      </p:pic>
      <p:sp>
        <p:nvSpPr>
          <p:cNvPr id="9" name="文本框 109"/>
          <p:cNvSpPr txBox="1"/>
          <p:nvPr/>
        </p:nvSpPr>
        <p:spPr>
          <a:xfrm>
            <a:off x="442933" y="4075711"/>
            <a:ext cx="5147594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8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1. </a:t>
            </a:r>
            <a:r>
              <a:rPr lang="en-US" altLang="zh-CN" sz="18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18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sao</a:t>
            </a:r>
            <a:r>
              <a:rPr lang="en-US" altLang="zh-CN" sz="18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thỏ</a:t>
            </a:r>
            <a:r>
              <a:rPr lang="en-US" altLang="zh-CN" sz="18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lang="en-US" altLang="zh-CN" sz="18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1800" b="1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文本框 109"/>
          <p:cNvSpPr txBox="1"/>
          <p:nvPr/>
        </p:nvSpPr>
        <p:spPr>
          <a:xfrm>
            <a:off x="566402" y="4059602"/>
            <a:ext cx="490065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8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18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Thỏ</a:t>
            </a:r>
            <a:r>
              <a:rPr lang="en-US" altLang="zh-CN" sz="18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lang="en-US" altLang="zh-CN" sz="18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18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18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bè</a:t>
            </a:r>
            <a:r>
              <a:rPr lang="en-US" altLang="zh-CN" sz="18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chê</a:t>
            </a:r>
            <a:r>
              <a:rPr lang="en-US" altLang="zh-CN" sz="18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đôi</a:t>
            </a:r>
            <a:r>
              <a:rPr lang="en-US" altLang="zh-CN" sz="18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tai </a:t>
            </a:r>
            <a:r>
              <a:rPr lang="en-US" altLang="zh-CN" sz="18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vừa</a:t>
            </a:r>
            <a:r>
              <a:rPr lang="en-US" altLang="zh-CN" sz="18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dài</a:t>
            </a:r>
            <a:r>
              <a:rPr lang="en-US" altLang="zh-CN" sz="18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vừa</a:t>
            </a:r>
            <a:r>
              <a:rPr lang="en-US" altLang="zh-CN" sz="18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to.</a:t>
            </a:r>
            <a:endParaRPr lang="zh-CN" altLang="en-US" sz="1800" b="1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文本框 109"/>
          <p:cNvSpPr txBox="1"/>
          <p:nvPr/>
        </p:nvSpPr>
        <p:spPr>
          <a:xfrm>
            <a:off x="22419" y="4494470"/>
            <a:ext cx="6242457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8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2. </a:t>
            </a:r>
            <a:r>
              <a:rPr lang="en-US" altLang="zh-CN" sz="18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r>
              <a:rPr lang="en-US" altLang="zh-CN" sz="18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18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xảy</a:t>
            </a:r>
            <a:r>
              <a:rPr lang="en-US" altLang="zh-CN" sz="18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18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18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lần</a:t>
            </a:r>
            <a:r>
              <a:rPr lang="en-US" altLang="zh-CN" sz="18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thỏ</a:t>
            </a:r>
            <a:r>
              <a:rPr lang="en-US" altLang="zh-CN" sz="18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18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18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18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18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r>
              <a:rPr lang="en-US" altLang="zh-CN" sz="18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</a:t>
            </a:r>
            <a:r>
              <a:rPr lang="en-US" altLang="zh-CN" sz="18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1800" b="1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文本框 109"/>
          <p:cNvSpPr txBox="1"/>
          <p:nvPr/>
        </p:nvSpPr>
        <p:spPr>
          <a:xfrm>
            <a:off x="133951" y="4483130"/>
            <a:ext cx="5913258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8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2. </a:t>
            </a:r>
            <a:r>
              <a:rPr lang="en-US" altLang="zh-CN" sz="18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</a:t>
            </a:r>
            <a:r>
              <a:rPr lang="en-US" altLang="zh-CN" sz="18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rong</a:t>
            </a:r>
            <a:r>
              <a:rPr lang="en-US" altLang="zh-CN" sz="18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lần</a:t>
            </a:r>
            <a:r>
              <a:rPr lang="en-US" altLang="zh-CN" sz="18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18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r>
              <a:rPr lang="en-US" altLang="zh-CN" sz="18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</a:t>
            </a:r>
            <a:r>
              <a:rPr lang="en-US" altLang="zh-CN" sz="18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thỏ</a:t>
            </a:r>
            <a:r>
              <a:rPr lang="en-US" altLang="zh-CN" sz="18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18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18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18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quên</a:t>
            </a:r>
            <a:r>
              <a:rPr lang="en-US" altLang="zh-CN" sz="18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khuấy</a:t>
            </a:r>
            <a:r>
              <a:rPr lang="en-US" altLang="zh-CN" sz="18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US" altLang="zh-CN" sz="18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18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1800" b="1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68273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423628" y="4702630"/>
            <a:ext cx="6743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2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Nhờ</a:t>
            </a:r>
            <a:r>
              <a:rPr lang="en-US" altLang="zh-CN" sz="2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đâu</a:t>
            </a:r>
            <a:r>
              <a:rPr lang="en-US" altLang="zh-CN" sz="2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2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2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2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</a:t>
            </a:r>
            <a:r>
              <a:rPr lang="en-US" altLang="zh-CN" sz="2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2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chuyển</a:t>
            </a:r>
            <a:r>
              <a:rPr lang="en-US" altLang="zh-CN" sz="2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0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423628" y="4354095"/>
            <a:ext cx="42528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2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vẽ</a:t>
            </a:r>
            <a:r>
              <a:rPr lang="en-US" altLang="zh-CN" sz="2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2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2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0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7" t="28221" r="16437" b="4798"/>
          <a:stretch/>
        </p:blipFill>
        <p:spPr>
          <a:xfrm>
            <a:off x="128695" y="1396313"/>
            <a:ext cx="8922629" cy="289765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210" b="80168"/>
          <a:stretch/>
        </p:blipFill>
        <p:spPr bwMode="auto">
          <a:xfrm>
            <a:off x="304721" y="1042004"/>
            <a:ext cx="2465174" cy="412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9146" y="49427"/>
            <a:ext cx="9161725" cy="9925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68579" tIns="34289" rIns="68579" bIns="34289">
            <a:spAutoFit/>
          </a:bodyPr>
          <a:lstStyle/>
          <a:p>
            <a:pPr algn="ctr" defTabSz="685783">
              <a:buClr>
                <a:srgbClr val="000000"/>
              </a:buClr>
              <a:buFont typeface="Arial"/>
              <a:buNone/>
              <a:defRPr/>
            </a:pP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Thứ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2000" b="1" kern="0" dirty="0" err="1" smtClean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sáu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ngày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12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tháng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 1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năm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2024</a:t>
            </a:r>
            <a:endParaRPr lang="en-US" sz="2000" b="1" kern="0" dirty="0">
              <a:solidFill>
                <a:prstClr val="black"/>
              </a:solidFill>
              <a:latin typeface="HP001 4 hàng" panose="020B0603050302020204" pitchFamily="34" charset="0"/>
              <a:sym typeface="Arial"/>
            </a:endParaRPr>
          </a:p>
          <a:p>
            <a:pPr algn="ctr" defTabSz="685783">
              <a:buClr>
                <a:srgbClr val="000000"/>
              </a:buClr>
              <a:buFont typeface="Arial"/>
              <a:buNone/>
              <a:defRPr/>
            </a:pPr>
            <a:r>
              <a:rPr lang="en-US" sz="2000" b="1" u="sng" kern="0" dirty="0" err="1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Tiếng</a:t>
            </a:r>
            <a:r>
              <a:rPr lang="en-US" sz="2000" b="1" u="sng" kern="0" dirty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2000" b="1" u="sng" kern="0" dirty="0" err="1" smtClean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Việt</a:t>
            </a:r>
            <a:endParaRPr lang="en-US" sz="2000" b="1" u="sng" kern="0" dirty="0" smtClean="0">
              <a:solidFill>
                <a:prstClr val="black"/>
              </a:solidFill>
              <a:latin typeface="HP001 4 hàng" panose="020B0603050302020204" pitchFamily="34" charset="0"/>
              <a:sym typeface="Arial"/>
            </a:endParaRPr>
          </a:p>
          <a:p>
            <a:pPr algn="ctr" defTabSz="685783">
              <a:buClr>
                <a:srgbClr val="000000"/>
              </a:buClr>
              <a:buFont typeface="Arial"/>
              <a:buNone/>
              <a:defRPr/>
            </a:pPr>
            <a:endParaRPr lang="en-US" sz="2000" b="1" u="sng" kern="0" dirty="0" smtClean="0">
              <a:solidFill>
                <a:prstClr val="black"/>
              </a:solidFill>
              <a:latin typeface="HP001 4 hàng" panose="020B0603050302020204" pitchFamily="34" charset="0"/>
              <a:sym typeface="Arial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435325" y="4302520"/>
            <a:ext cx="5712161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2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2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vẽ</a:t>
            </a:r>
            <a:r>
              <a:rPr lang="en-US" altLang="zh-CN" sz="2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chong</a:t>
            </a:r>
            <a:r>
              <a:rPr lang="en-US" altLang="zh-CN" sz="2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chóng</a:t>
            </a:r>
            <a:r>
              <a:rPr lang="en-US" altLang="zh-CN" sz="2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con </a:t>
            </a:r>
            <a:r>
              <a:rPr lang="en-US" altLang="zh-CN" sz="2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diều</a:t>
            </a:r>
            <a:r>
              <a:rPr lang="en-US" altLang="zh-CN" sz="2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thuyền</a:t>
            </a:r>
            <a:r>
              <a:rPr lang="en-US" altLang="zh-CN" sz="2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2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20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435326" y="4702630"/>
            <a:ext cx="5712160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2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2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Nhờ</a:t>
            </a:r>
            <a:r>
              <a:rPr lang="en-US" altLang="zh-CN" sz="2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2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2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2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2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2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</a:t>
            </a:r>
            <a:r>
              <a:rPr lang="en-US" altLang="zh-CN" sz="2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2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chuyển</a:t>
            </a:r>
            <a:r>
              <a:rPr lang="en-US" altLang="zh-CN" sz="2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20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18204" y="662343"/>
            <a:ext cx="20217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783">
              <a:buClr>
                <a:srgbClr val="000000"/>
              </a:buClr>
              <a:buFont typeface="Arial"/>
              <a:buNone/>
              <a:defRPr/>
            </a:pPr>
            <a:r>
              <a:rPr lang="en-US" sz="1600" b="1" kern="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Bài</a:t>
            </a:r>
            <a:r>
              <a:rPr lang="en-US" sz="1600" b="1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 </a:t>
            </a:r>
            <a:r>
              <a:rPr lang="en-US" sz="1600" b="1" kern="0" dirty="0" smtClean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3:</a:t>
            </a:r>
            <a:r>
              <a:rPr lang="en-US" sz="1600" b="1" kern="0" dirty="0" smtClean="0">
                <a:solidFill>
                  <a:srgbClr val="C00000"/>
                </a:solidFill>
                <a:latin typeface="Tw Cen MT" pitchFamily="34" charset="0"/>
                <a:cs typeface="Times New Roman" pitchFamily="18" charset="0"/>
                <a:sym typeface="Arial"/>
              </a:rPr>
              <a:t>  </a:t>
            </a:r>
            <a:r>
              <a:rPr lang="en-US" sz="1400" b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BẠN CỦA GIÓ</a:t>
            </a:r>
            <a:endParaRPr lang="en-US" sz="1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  <p:bldP spid="9" grpId="0" animBg="1"/>
      <p:bldP spid="10" grpId="0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14:conveyor dir="l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. doc">
            <a:hlinkClick r:id="" action="ppaction://media"/>
            <a:extLst>
              <a:ext uri="{FF2B5EF4-FFF2-40B4-BE49-F238E27FC236}">
                <a16:creationId xmlns="" xmlns:a16="http://schemas.microsoft.com/office/drawing/2014/main" id="{63FE8135-451D-4BD7-A1C7-4125650811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762" y="0"/>
            <a:ext cx="9161725" cy="93102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68579" tIns="34289" rIns="68579" bIns="34289">
            <a:spAutoFit/>
          </a:bodyPr>
          <a:lstStyle/>
          <a:p>
            <a:pPr algn="ctr" defTabSz="685783">
              <a:buClr>
                <a:srgbClr val="000000"/>
              </a:buClr>
              <a:buFont typeface="Arial"/>
              <a:buNone/>
              <a:defRPr/>
            </a:pPr>
            <a:r>
              <a:rPr lang="en-US" sz="1600" b="1" kern="0" dirty="0" err="1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Thứ</a:t>
            </a:r>
            <a:r>
              <a:rPr lang="en-US" sz="1600" b="1" kern="0" dirty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1600" b="1" kern="0" dirty="0" err="1" smtClean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sáu</a:t>
            </a:r>
            <a:r>
              <a:rPr lang="en-US" sz="1600" b="1" kern="0" dirty="0" smtClean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1600" b="1" kern="0" dirty="0" err="1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ngày</a:t>
            </a:r>
            <a:r>
              <a:rPr lang="en-US" sz="1600" b="1" kern="0" dirty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1600" b="1" kern="0" dirty="0" smtClean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12 </a:t>
            </a:r>
            <a:r>
              <a:rPr lang="en-US" sz="1600" b="1" kern="0" dirty="0" err="1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tháng</a:t>
            </a:r>
            <a:r>
              <a:rPr lang="en-US" sz="1600" b="1" kern="0" dirty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 1 </a:t>
            </a:r>
            <a:r>
              <a:rPr lang="en-US" sz="1600" b="1" kern="0" dirty="0" err="1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năm</a:t>
            </a:r>
            <a:r>
              <a:rPr lang="en-US" sz="1600" b="1" kern="0" dirty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1600" b="1" kern="0" dirty="0" smtClean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2024</a:t>
            </a:r>
            <a:endParaRPr lang="en-US" sz="1600" b="1" kern="0" dirty="0">
              <a:solidFill>
                <a:prstClr val="black"/>
              </a:solidFill>
              <a:latin typeface="HP001 4 hàng" panose="020B0603050302020204" pitchFamily="34" charset="0"/>
              <a:sym typeface="Arial"/>
            </a:endParaRPr>
          </a:p>
          <a:p>
            <a:pPr algn="ctr" defTabSz="685783">
              <a:buClr>
                <a:srgbClr val="000000"/>
              </a:buClr>
              <a:buFont typeface="Arial"/>
              <a:buNone/>
              <a:defRPr/>
            </a:pPr>
            <a:r>
              <a:rPr lang="en-US" sz="1600" b="1" u="sng" kern="0" dirty="0" err="1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Tiếng</a:t>
            </a:r>
            <a:r>
              <a:rPr lang="en-US" sz="1600" b="1" u="sng" kern="0" dirty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1600" b="1" u="sng" kern="0" dirty="0" err="1" smtClean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Việt</a:t>
            </a:r>
            <a:endParaRPr lang="en-US" sz="1600" b="1" u="sng" kern="0" dirty="0" smtClean="0">
              <a:solidFill>
                <a:prstClr val="black"/>
              </a:solidFill>
              <a:latin typeface="HP001 4 hàng" panose="020B0603050302020204" pitchFamily="34" charset="0"/>
              <a:sym typeface="Arial"/>
            </a:endParaRPr>
          </a:p>
          <a:p>
            <a:pPr algn="ctr" defTabSz="685783">
              <a:buClr>
                <a:srgbClr val="000000"/>
              </a:buClr>
              <a:buFont typeface="Arial"/>
              <a:buNone/>
              <a:defRPr/>
            </a:pPr>
            <a:endParaRPr lang="en-US" sz="2400" b="1" u="sng" kern="0" dirty="0" smtClean="0">
              <a:solidFill>
                <a:prstClr val="black"/>
              </a:solidFill>
              <a:latin typeface="HP001 4 hàng" panose="020B0603050302020204" pitchFamily="34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68540" y="548089"/>
            <a:ext cx="19431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783">
              <a:buClr>
                <a:srgbClr val="000000"/>
              </a:buClr>
              <a:buFont typeface="Arial"/>
              <a:buNone/>
              <a:defRPr/>
            </a:pPr>
            <a:r>
              <a:rPr lang="en-US" sz="1400" b="1" kern="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Bài</a:t>
            </a:r>
            <a:r>
              <a:rPr lang="en-US" sz="1400" b="1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 </a:t>
            </a:r>
            <a:r>
              <a:rPr lang="en-US" sz="1400" b="1" kern="0" dirty="0" smtClean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3:</a:t>
            </a:r>
            <a:r>
              <a:rPr lang="en-US" sz="1400" b="1" kern="0" dirty="0" smtClean="0">
                <a:solidFill>
                  <a:srgbClr val="C00000"/>
                </a:solidFill>
                <a:latin typeface="Tw Cen MT" pitchFamily="34" charset="0"/>
                <a:cs typeface="Times New Roman" pitchFamily="18" charset="0"/>
                <a:sym typeface="Arial"/>
              </a:rPr>
              <a:t>  </a:t>
            </a:r>
            <a:r>
              <a:rPr lang="en-US" sz="1400" b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BẠN CỦA GIÓ</a:t>
            </a:r>
            <a:endParaRPr lang="en-US" sz="1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75"/>
          <a:stretch/>
        </p:blipFill>
        <p:spPr bwMode="auto">
          <a:xfrm>
            <a:off x="6907426" y="992577"/>
            <a:ext cx="2211859" cy="4104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3"/>
          <a:stretch/>
        </p:blipFill>
        <p:spPr bwMode="auto">
          <a:xfrm>
            <a:off x="13966" y="2582954"/>
            <a:ext cx="1115326" cy="2514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2" y="929824"/>
            <a:ext cx="1090031" cy="360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326" y="992577"/>
            <a:ext cx="5816815" cy="4104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410_20200508095805_ban-cua-gi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35892" y="3883109"/>
            <a:ext cx="609600" cy="609600"/>
          </a:xfrm>
          <a:prstGeom prst="rect">
            <a:avLst/>
          </a:prstGeom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80" t="71085" r="4072" b="19702"/>
          <a:stretch/>
        </p:blipFill>
        <p:spPr bwMode="auto">
          <a:xfrm>
            <a:off x="1329253" y="4830380"/>
            <a:ext cx="3018975" cy="266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1457327" y="156211"/>
            <a:ext cx="6226175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9" tIns="34289" rIns="68579" bIns="34289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783"/>
            <a:endParaRPr lang="en-US" altLang="en-US" sz="1800" i="1" dirty="0">
              <a:solidFill>
                <a:srgbClr val="00206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1" y="-59608"/>
            <a:ext cx="9131239" cy="5150592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2761" y="0"/>
            <a:ext cx="9161725" cy="9925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68579" tIns="34289" rIns="68579" bIns="34289">
            <a:spAutoFit/>
          </a:bodyPr>
          <a:lstStyle/>
          <a:p>
            <a:pPr algn="ctr" defTabSz="685783">
              <a:buClr>
                <a:srgbClr val="000000"/>
              </a:buClr>
              <a:buFont typeface="Arial"/>
              <a:buNone/>
              <a:defRPr/>
            </a:pPr>
            <a:r>
              <a:rPr lang="en-US" sz="1800" b="1" kern="0" dirty="0" err="1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Thứ</a:t>
            </a:r>
            <a:r>
              <a:rPr lang="en-US" sz="1800" b="1" kern="0" dirty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1800" b="1" kern="0" dirty="0" err="1" smtClean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sáu</a:t>
            </a:r>
            <a:r>
              <a:rPr lang="en-US" sz="1800" b="1" kern="0" dirty="0" smtClean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1800" b="1" kern="0" dirty="0" err="1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ngày</a:t>
            </a:r>
            <a:r>
              <a:rPr lang="en-US" sz="1800" b="1" kern="0" dirty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1800" b="1" kern="0" dirty="0" smtClean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12 </a:t>
            </a:r>
            <a:r>
              <a:rPr lang="en-US" sz="1800" b="1" kern="0" dirty="0" err="1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tháng</a:t>
            </a:r>
            <a:r>
              <a:rPr lang="en-US" sz="1800" b="1" kern="0" dirty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 1 </a:t>
            </a:r>
            <a:r>
              <a:rPr lang="en-US" sz="1800" b="1" kern="0" dirty="0" err="1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năm</a:t>
            </a:r>
            <a:r>
              <a:rPr lang="en-US" sz="1800" b="1" kern="0" dirty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1800" b="1" kern="0" dirty="0" smtClean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2024</a:t>
            </a:r>
            <a:endParaRPr lang="en-US" sz="1800" b="1" kern="0" dirty="0">
              <a:solidFill>
                <a:prstClr val="black"/>
              </a:solidFill>
              <a:latin typeface="HP001 4 hàng" panose="020B0603050302020204" pitchFamily="34" charset="0"/>
              <a:sym typeface="Arial"/>
            </a:endParaRPr>
          </a:p>
          <a:p>
            <a:pPr algn="ctr" defTabSz="685783">
              <a:buClr>
                <a:srgbClr val="000000"/>
              </a:buClr>
              <a:buFont typeface="Arial"/>
              <a:buNone/>
              <a:defRPr/>
            </a:pPr>
            <a:r>
              <a:rPr lang="en-US" sz="1800" b="1" u="sng" kern="0" dirty="0" err="1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Tiếng</a:t>
            </a:r>
            <a:r>
              <a:rPr lang="en-US" sz="1800" b="1" u="sng" kern="0" dirty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1800" b="1" u="sng" kern="0" dirty="0" err="1" smtClean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Việt</a:t>
            </a:r>
            <a:endParaRPr lang="en-US" sz="1800" b="1" u="sng" kern="0" dirty="0" smtClean="0">
              <a:solidFill>
                <a:prstClr val="black"/>
              </a:solidFill>
              <a:latin typeface="HP001 4 hàng" panose="020B0603050302020204" pitchFamily="34" charset="0"/>
              <a:sym typeface="Arial"/>
            </a:endParaRPr>
          </a:p>
          <a:p>
            <a:pPr algn="ctr" defTabSz="685783">
              <a:buClr>
                <a:srgbClr val="000000"/>
              </a:buClr>
              <a:buFont typeface="Arial"/>
              <a:buNone/>
              <a:defRPr/>
            </a:pPr>
            <a:endParaRPr lang="en-US" sz="2400" b="1" u="sng" kern="0" dirty="0" smtClean="0">
              <a:solidFill>
                <a:prstClr val="black"/>
              </a:solidFill>
              <a:latin typeface="HP001 4 hàng" panose="020B0603050302020204" pitchFamily="34" charset="0"/>
              <a:sym typeface="Aria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98833" y="609873"/>
            <a:ext cx="19431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783">
              <a:buClr>
                <a:srgbClr val="000000"/>
              </a:buClr>
              <a:buFont typeface="Arial"/>
              <a:buNone/>
              <a:defRPr/>
            </a:pPr>
            <a:r>
              <a:rPr lang="en-US" sz="1400" b="1" kern="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Bài</a:t>
            </a:r>
            <a:r>
              <a:rPr lang="en-US" sz="1400" b="1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 </a:t>
            </a:r>
            <a:r>
              <a:rPr lang="en-US" sz="1400" b="1" kern="0" dirty="0" smtClean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3:</a:t>
            </a:r>
            <a:r>
              <a:rPr lang="en-US" sz="1400" b="1" kern="0" dirty="0" smtClean="0">
                <a:solidFill>
                  <a:srgbClr val="C00000"/>
                </a:solidFill>
                <a:latin typeface="Tw Cen MT" pitchFamily="34" charset="0"/>
                <a:cs typeface="Times New Roman" pitchFamily="18" charset="0"/>
                <a:sym typeface="Arial"/>
              </a:rPr>
              <a:t>  </a:t>
            </a:r>
            <a:r>
              <a:rPr lang="en-US" sz="1400" b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BẠN CỦA GIÓ</a:t>
            </a:r>
            <a:endParaRPr lang="en-US" sz="1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30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602396" y="1033842"/>
            <a:ext cx="1991228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4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endParaRPr lang="en-US" altLang="zh-CN" sz="2400" b="1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4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050324" y="1406998"/>
            <a:ext cx="2737022" cy="3481685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2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2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2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2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</a:p>
          <a:p>
            <a:pPr algn="just"/>
            <a:r>
              <a:rPr lang="en-US" altLang="zh-CN" sz="2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2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2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2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endParaRPr lang="en-US" altLang="zh-CN" sz="2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Bay </a:t>
            </a:r>
            <a:r>
              <a:rPr lang="en-US" altLang="zh-CN" sz="2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2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2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2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2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Lùa</a:t>
            </a:r>
            <a:r>
              <a:rPr lang="en-US" altLang="zh-CN" sz="2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2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US" altLang="zh-CN" sz="2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2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</a:t>
            </a:r>
          </a:p>
          <a:p>
            <a:pPr algn="just"/>
            <a:endParaRPr lang="en-US" altLang="zh-CN" sz="2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2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nhớ</a:t>
            </a:r>
            <a:r>
              <a:rPr lang="en-US" altLang="zh-CN" sz="2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quá</a:t>
            </a:r>
            <a:endParaRPr lang="en-US" altLang="zh-CN" sz="2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lang="en-US" altLang="zh-CN" sz="2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2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2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hoài</a:t>
            </a:r>
            <a:endParaRPr lang="en-US" altLang="zh-CN" sz="2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Đẩy</a:t>
            </a:r>
            <a:r>
              <a:rPr lang="en-US" altLang="zh-CN" sz="2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2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dâng</a:t>
            </a:r>
            <a:r>
              <a:rPr lang="en-US" altLang="zh-CN" sz="2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cao</a:t>
            </a:r>
            <a:endParaRPr lang="en-US" altLang="zh-CN" sz="2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Thổi</a:t>
            </a:r>
            <a:r>
              <a:rPr lang="en-US" altLang="zh-CN" sz="2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căng</a:t>
            </a:r>
            <a:r>
              <a:rPr lang="en-US" altLang="zh-CN" sz="2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2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2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24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5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4381101" y="1377390"/>
            <a:ext cx="2665166" cy="316682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2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2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2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2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lang="en-US" altLang="zh-CN" sz="2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2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lang="en-US" altLang="zh-CN" sz="2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2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2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2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2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2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2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2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2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endParaRPr lang="en-US" altLang="zh-CN" sz="2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2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ngủ</a:t>
            </a:r>
            <a:r>
              <a:rPr lang="en-US" altLang="zh-CN" sz="2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endParaRPr lang="en-US" altLang="zh-CN" sz="2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2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2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khơi</a:t>
            </a:r>
            <a:endParaRPr lang="en-US" altLang="zh-CN" sz="2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2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2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2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ơi</a:t>
            </a:r>
            <a:endParaRPr lang="en-US" altLang="zh-CN" sz="2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vòm</a:t>
            </a:r>
            <a:r>
              <a:rPr lang="en-US" altLang="zh-CN" sz="2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2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biếc</a:t>
            </a:r>
            <a:r>
              <a:rPr lang="en-US" altLang="zh-CN" sz="2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	</a:t>
            </a:r>
            <a:endParaRPr lang="zh-CN" altLang="en-US" sz="2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8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5719863" y="4322877"/>
            <a:ext cx="1364868" cy="44267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20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Ngân</a:t>
            </a:r>
            <a:r>
              <a:rPr lang="en-US" altLang="zh-CN" sz="20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</a:t>
            </a:r>
            <a:r>
              <a:rPr lang="en-US" altLang="zh-CN" sz="20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</a:p>
        </p:txBody>
      </p:sp>
      <p:cxnSp>
        <p:nvCxnSpPr>
          <p:cNvPr id="44" name="Straight Connector 43"/>
          <p:cNvCxnSpPr/>
          <p:nvPr/>
        </p:nvCxnSpPr>
        <p:spPr>
          <a:xfrm flipH="1">
            <a:off x="1263785" y="2828883"/>
            <a:ext cx="40139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4884610" y="2167797"/>
            <a:ext cx="57438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6265080" y="3384937"/>
            <a:ext cx="57438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4618440" y="3662964"/>
            <a:ext cx="57438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>
            <a:off x="6052777" y="4315072"/>
            <a:ext cx="42460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>
            <a:off x="2545696" y="3718570"/>
            <a:ext cx="57438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5276528" y="4309707"/>
            <a:ext cx="70414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55629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1457327" y="156211"/>
            <a:ext cx="6226175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9" tIns="34289" rIns="68579" bIns="34289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783"/>
            <a:endParaRPr lang="en-US" altLang="en-US" sz="1800" i="1" dirty="0">
              <a:solidFill>
                <a:srgbClr val="00206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78" y="-7092"/>
            <a:ext cx="9131239" cy="5150592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2761" y="0"/>
            <a:ext cx="9161725" cy="117724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68579" tIns="34289" rIns="68579" bIns="34289">
            <a:spAutoFit/>
          </a:bodyPr>
          <a:lstStyle/>
          <a:p>
            <a:pPr algn="ctr" defTabSz="685783">
              <a:buClr>
                <a:srgbClr val="000000"/>
              </a:buClr>
              <a:buFont typeface="Arial"/>
              <a:buNone/>
              <a:defRPr/>
            </a:pPr>
            <a:r>
              <a:rPr lang="en-US" sz="2400" b="1" kern="0" dirty="0" err="1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Thứ</a:t>
            </a:r>
            <a:r>
              <a:rPr lang="en-US" sz="2400" b="1" kern="0" dirty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sáu</a:t>
            </a:r>
            <a:r>
              <a:rPr lang="en-US" sz="2400" b="1" kern="0" dirty="0" smtClean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ngày</a:t>
            </a:r>
            <a:r>
              <a:rPr lang="en-US" sz="2400" b="1" kern="0" dirty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2400" b="1" kern="0" dirty="0" smtClean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12 </a:t>
            </a:r>
            <a:r>
              <a:rPr lang="en-US" sz="2400" b="1" kern="0" dirty="0" err="1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tháng</a:t>
            </a:r>
            <a:r>
              <a:rPr lang="en-US" sz="2400" b="1" kern="0" dirty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 1 </a:t>
            </a:r>
            <a:r>
              <a:rPr lang="en-US" sz="2400" b="1" kern="0" dirty="0" err="1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năm</a:t>
            </a:r>
            <a:r>
              <a:rPr lang="en-US" sz="2400" b="1" kern="0" dirty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2400" b="1" kern="0" dirty="0" smtClean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2024</a:t>
            </a:r>
            <a:endParaRPr lang="en-US" sz="2400" b="1" kern="0" dirty="0">
              <a:solidFill>
                <a:prstClr val="black"/>
              </a:solidFill>
              <a:latin typeface="HP001 4 hàng" panose="020B0603050302020204" pitchFamily="34" charset="0"/>
              <a:sym typeface="Arial"/>
            </a:endParaRPr>
          </a:p>
          <a:p>
            <a:pPr algn="ctr" defTabSz="685783">
              <a:buClr>
                <a:srgbClr val="000000"/>
              </a:buClr>
              <a:buFont typeface="Arial"/>
              <a:buNone/>
              <a:defRPr/>
            </a:pPr>
            <a:r>
              <a:rPr lang="en-US" sz="2400" b="1" u="sng" kern="0" dirty="0" err="1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Tiếng</a:t>
            </a:r>
            <a:r>
              <a:rPr lang="en-US" sz="2400" b="1" u="sng" kern="0" dirty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 </a:t>
            </a:r>
            <a:r>
              <a:rPr lang="en-US" sz="2400" b="1" u="sng" kern="0" dirty="0" err="1" smtClean="0">
                <a:solidFill>
                  <a:prstClr val="black"/>
                </a:solidFill>
                <a:latin typeface="HP001 4 hàng" panose="020B0603050302020204" pitchFamily="34" charset="0"/>
                <a:sym typeface="Arial"/>
              </a:rPr>
              <a:t>Việt</a:t>
            </a:r>
            <a:endParaRPr lang="en-US" sz="2400" b="1" u="sng" kern="0" dirty="0" smtClean="0">
              <a:solidFill>
                <a:prstClr val="black"/>
              </a:solidFill>
              <a:latin typeface="HP001 4 hàng" panose="020B0603050302020204" pitchFamily="34" charset="0"/>
              <a:sym typeface="Arial"/>
            </a:endParaRPr>
          </a:p>
          <a:p>
            <a:pPr algn="ctr" defTabSz="685783">
              <a:buClr>
                <a:srgbClr val="000000"/>
              </a:buClr>
              <a:buFont typeface="Arial"/>
              <a:buNone/>
              <a:defRPr/>
            </a:pPr>
            <a:endParaRPr lang="en-US" sz="2400" b="1" u="sng" kern="0" dirty="0" smtClean="0">
              <a:solidFill>
                <a:prstClr val="black"/>
              </a:solidFill>
              <a:latin typeface="HP001 4 hàng" panose="020B0603050302020204" pitchFamily="34" charset="0"/>
              <a:sym typeface="Aria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211356" y="763761"/>
            <a:ext cx="26965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783">
              <a:buClr>
                <a:srgbClr val="000000"/>
              </a:buClr>
              <a:buFont typeface="Arial"/>
              <a:buNone/>
              <a:defRPr/>
            </a:pPr>
            <a:r>
              <a:rPr lang="en-US" sz="2000" b="1" kern="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Bài</a:t>
            </a:r>
            <a:r>
              <a:rPr lang="en-US" sz="2000" b="1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 </a:t>
            </a:r>
            <a:r>
              <a:rPr lang="en-US" sz="2000" b="1" kern="0" dirty="0" smtClean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3:</a:t>
            </a:r>
            <a:r>
              <a:rPr lang="en-US" sz="2000" b="1" kern="0" dirty="0" smtClean="0">
                <a:solidFill>
                  <a:srgbClr val="C00000"/>
                </a:solidFill>
                <a:latin typeface="Tw Cen MT" pitchFamily="34" charset="0"/>
                <a:cs typeface="Times New Roman" pitchFamily="18" charset="0"/>
                <a:sym typeface="Arial"/>
              </a:rPr>
              <a:t>  </a:t>
            </a:r>
            <a:r>
              <a:rPr lang="en-US" sz="2000" b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BẠN CỦA GIÓ</a:t>
            </a:r>
            <a:endParaRPr lang="en-US" sz="20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34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644346" y="1643255"/>
            <a:ext cx="3361038" cy="255389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24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24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4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24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4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24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</a:p>
          <a:p>
            <a:pPr algn="just"/>
            <a:r>
              <a:rPr lang="en-US" altLang="zh-CN" sz="24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24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24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24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4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endParaRPr lang="en-US" altLang="zh-CN" sz="2400" dirty="0" smtClean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4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Bay </a:t>
            </a:r>
            <a:r>
              <a:rPr lang="en-US" altLang="zh-CN" sz="24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24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24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24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2400" dirty="0" smtClean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4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Lùa</a:t>
            </a:r>
            <a:r>
              <a:rPr lang="en-US" altLang="zh-CN" sz="24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4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24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US" altLang="zh-CN" sz="24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24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</a:t>
            </a:r>
          </a:p>
          <a:p>
            <a:pPr algn="just"/>
            <a:endParaRPr lang="en-US" altLang="zh-CN" sz="2400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0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24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2400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 flipH="1">
            <a:off x="4701550" y="1841157"/>
            <a:ext cx="72046" cy="30697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>
            <a:off x="4747640" y="1841157"/>
            <a:ext cx="70272" cy="30697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H="1">
            <a:off x="5321361" y="3021227"/>
            <a:ext cx="58412" cy="28124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5249381" y="3021227"/>
            <a:ext cx="61626" cy="28124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 flipH="1">
            <a:off x="5463547" y="2575296"/>
            <a:ext cx="58412" cy="31510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H="1">
            <a:off x="3450399" y="1841157"/>
            <a:ext cx="53384" cy="30697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 flipH="1">
            <a:off x="3796309" y="2250676"/>
            <a:ext cx="41916" cy="25599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 flipH="1">
            <a:off x="4654593" y="2313119"/>
            <a:ext cx="46957" cy="23128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 flipH="1">
            <a:off x="3992323" y="2625811"/>
            <a:ext cx="41914" cy="28567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4095983" y="2992972"/>
            <a:ext cx="58412" cy="28124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92987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 主题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9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735</TotalTime>
  <Words>1054</Words>
  <Application>Microsoft Office PowerPoint</Application>
  <PresentationFormat>On-screen Show (16:9)</PresentationFormat>
  <Paragraphs>227</Paragraphs>
  <Slides>23</Slides>
  <Notes>10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23</vt:i4>
      </vt:variant>
    </vt:vector>
  </HeadingPairs>
  <TitlesOfParts>
    <vt:vector size="45" baseType="lpstr">
      <vt:lpstr>Arial</vt:lpstr>
      <vt:lpstr>HP001 4 hàng</vt:lpstr>
      <vt:lpstr>华康少女文字W5</vt:lpstr>
      <vt:lpstr>SimSun</vt:lpstr>
      <vt:lpstr>Tw Cen MT</vt:lpstr>
      <vt:lpstr>Calibri</vt:lpstr>
      <vt:lpstr>Arial Rounded</vt:lpstr>
      <vt:lpstr>DFPOP1-W9</vt:lpstr>
      <vt:lpstr>Calibri Light</vt:lpstr>
      <vt:lpstr>Chivo Light</vt:lpstr>
      <vt:lpstr>微软雅黑</vt:lpstr>
      <vt:lpstr>Times New Roman</vt:lpstr>
      <vt:lpstr>Arial-Rounded</vt:lpstr>
      <vt:lpstr>等线</vt:lpstr>
      <vt:lpstr>Office 主题</vt:lpstr>
      <vt:lpstr>1_Office 主题</vt:lpstr>
      <vt:lpstr>2_Office Theme</vt:lpstr>
      <vt:lpstr>2_Office 主题</vt:lpstr>
      <vt:lpstr>5_Office Theme</vt:lpstr>
      <vt:lpstr>5_Office 主题</vt:lpstr>
      <vt:lpstr>9_Office 主题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MTDS</cp:lastModifiedBy>
  <cp:revision>111</cp:revision>
  <dcterms:created xsi:type="dcterms:W3CDTF">2020-08-13T09:19:08Z</dcterms:created>
  <dcterms:modified xsi:type="dcterms:W3CDTF">2024-01-09T16:03:00Z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