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50"/>
  </p:notesMasterIdLst>
  <p:sldIdLst>
    <p:sldId id="308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302" r:id="rId19"/>
    <p:sldId id="303" r:id="rId20"/>
    <p:sldId id="290" r:id="rId21"/>
    <p:sldId id="304" r:id="rId22"/>
    <p:sldId id="305" r:id="rId23"/>
    <p:sldId id="291" r:id="rId24"/>
    <p:sldId id="306" r:id="rId25"/>
    <p:sldId id="307" r:id="rId26"/>
    <p:sldId id="265" r:id="rId27"/>
    <p:sldId id="267" r:id="rId28"/>
    <p:sldId id="266" r:id="rId29"/>
    <p:sldId id="292" r:id="rId30"/>
    <p:sldId id="541" r:id="rId31"/>
    <p:sldId id="268" r:id="rId32"/>
    <p:sldId id="269" r:id="rId33"/>
    <p:sldId id="270" r:id="rId34"/>
    <p:sldId id="271" r:id="rId35"/>
    <p:sldId id="294" r:id="rId36"/>
    <p:sldId id="298" r:id="rId37"/>
    <p:sldId id="299" r:id="rId38"/>
    <p:sldId id="300" r:id="rId39"/>
    <p:sldId id="297" r:id="rId40"/>
    <p:sldId id="272" r:id="rId41"/>
    <p:sldId id="273" r:id="rId42"/>
    <p:sldId id="301" r:id="rId43"/>
    <p:sldId id="274" r:id="rId44"/>
    <p:sldId id="275" r:id="rId45"/>
    <p:sldId id="276" r:id="rId46"/>
    <p:sldId id="277" r:id="rId47"/>
    <p:sldId id="278" r:id="rId48"/>
    <p:sldId id="279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6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90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91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4456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272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24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041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10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184281" y="674306"/>
            <a:ext cx="8775439" cy="64611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4500" kern="12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 ĐÓN QUÝ THẦY CÔ GIÁO ĐẾN DỰ GIỜ </a:t>
            </a:r>
            <a:r>
              <a:rPr lang="en-US" sz="4500" kern="120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 </a:t>
            </a:r>
            <a:r>
              <a:rPr lang="en-US" sz="450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1B</a:t>
            </a:r>
            <a:endParaRPr lang="en-US" sz="4500" kern="120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060339" y="1832836"/>
            <a:ext cx="5747792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MÔN: TIẾNG VIỆT 1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214686" y="3222199"/>
            <a:ext cx="62018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Lài</a:t>
            </a:r>
            <a:endParaRPr lang="en-US" sz="3000" b="1" kern="1200" dirty="0">
              <a:solidFill>
                <a:srgbClr val="DA6FD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349517" y="7210"/>
            <a:ext cx="2416687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</a:t>
            </a:r>
          </a:p>
        </p:txBody>
      </p:sp>
    </p:spTree>
    <p:extLst>
      <p:ext uri="{BB962C8B-B14F-4D97-AF65-F5344CB8AC3E}">
        <p14:creationId xmlns:p14="http://schemas.microsoft.com/office/powerpoint/2010/main" val="194295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214732" y="687296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2019293" y="1162191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298646" y="1117349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2195558" y="2611467"/>
            <a:ext cx="258417" cy="3710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5478686" y="257175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276045" y="3141140"/>
            <a:ext cx="171559" cy="31044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5389458" y="302792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3434786" y="3451582"/>
            <a:ext cx="575353" cy="5695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 flipH="1">
            <a:off x="7552264" y="35402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207407" y="4436216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02000" y="1214986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89250" y="123875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584343" y="1904584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377788" y="1514014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947146" y="291285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125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6" y="245366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bè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to.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165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55041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4825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296357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khuấy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2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15271" y="134933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01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549222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99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104875" y="2179119"/>
            <a:ext cx="67733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(…………………)</a:t>
            </a: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494943" y="2379153"/>
            <a:ext cx="564063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</a:rPr>
              <a:t>C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038775" y="2795476"/>
            <a:ext cx="60255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(………………...).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467142" y="2949384"/>
            <a:ext cx="516883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6CA70821-93CC-431F-A212-2B7D25A76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91" y="3834809"/>
            <a:ext cx="714375" cy="1038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C67633-F8D3-47F2-B61C-F727115EEBA1}"/>
              </a:ext>
            </a:extLst>
          </p:cNvPr>
          <p:cNvSpPr txBox="1"/>
          <p:nvPr/>
        </p:nvSpPr>
        <p:spPr>
          <a:xfrm>
            <a:off x="1594882" y="3408782"/>
            <a:ext cx="5465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8D81A-5590-798E-E0C5-27AEF784F68D}"/>
              </a:ext>
            </a:extLst>
          </p:cNvPr>
          <p:cNvSpPr txBox="1"/>
          <p:nvPr/>
        </p:nvSpPr>
        <p:spPr>
          <a:xfrm>
            <a:off x="378905" y="548010"/>
            <a:ext cx="78970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600" dirty="0" err="1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</a:t>
            </a:r>
            <a:r>
              <a:rPr lang="vi-VN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con sẽ thấy ta</a:t>
            </a:r>
            <a:r>
              <a:rPr lang="en-US" sz="3600" dirty="0" err="1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600" dirty="0"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36451-9A01-A34B-7343-5BF38CAB1858}"/>
              </a:ext>
            </a:extLst>
          </p:cNvPr>
          <p:cNvSpPr txBox="1"/>
          <p:nvPr/>
        </p:nvSpPr>
        <p:spPr>
          <a:xfrm>
            <a:off x="532737" y="3870220"/>
            <a:ext cx="7443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bị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bè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chê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dài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to.</a:t>
            </a:r>
          </a:p>
        </p:txBody>
      </p:sp>
    </p:spTree>
    <p:extLst>
      <p:ext uri="{BB962C8B-B14F-4D97-AF65-F5344CB8AC3E}">
        <p14:creationId xmlns:p14="http://schemas.microsoft.com/office/powerpoint/2010/main" val="404825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347974"/>
            <a:ext cx="7963786" cy="64629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Chọn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để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hoàn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thiện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vào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vở</a:t>
            </a:r>
            <a:r>
              <a:rPr lang="en-US" sz="36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endParaRPr sz="36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chạy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nhanh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endParaRPr sz="36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mèo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  …..     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lũ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chuột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6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6" y="2528120"/>
            <a:ext cx="165066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…</a:t>
            </a:r>
            <a:endParaRPr sz="36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dỏng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    </a:t>
            </a:r>
            <a:endParaRPr sz="36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  <a:endParaRPr sz="36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dỏng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    </a:t>
            </a:r>
            <a:endParaRPr sz="36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608179" y="-4373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</a:rPr>
              <a:t>C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10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58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7" y="205409"/>
            <a:ext cx="7354958" cy="4356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20" y="4476248"/>
            <a:ext cx="377645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7337234" y="2100094"/>
            <a:ext cx="1886007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+mj-lt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3227943" y="2571750"/>
            <a:ext cx="2082188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+mj-lt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-79240" y="3088880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1654</Words>
  <Application>Microsoft Office PowerPoint</Application>
  <PresentationFormat>Trình chiếu Trên màn hình (16:9)</PresentationFormat>
  <Paragraphs>157</Paragraphs>
  <Slides>48</Slides>
  <Notes>46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48</vt:i4>
      </vt:variant>
    </vt:vector>
  </HeadingPairs>
  <TitlesOfParts>
    <vt:vector size="53" baseType="lpstr">
      <vt:lpstr>Arial</vt:lpstr>
      <vt:lpstr>Arial Rounded</vt:lpstr>
      <vt:lpstr>Calibri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Hùng TRần</cp:lastModifiedBy>
  <cp:revision>65</cp:revision>
  <dcterms:created xsi:type="dcterms:W3CDTF">2020-08-13T09:19:00Z</dcterms:created>
  <dcterms:modified xsi:type="dcterms:W3CDTF">2024-01-17T14:08:09Z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