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308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302" r:id="rId19"/>
    <p:sldId id="303" r:id="rId20"/>
    <p:sldId id="290" r:id="rId21"/>
    <p:sldId id="304" r:id="rId22"/>
    <p:sldId id="305" r:id="rId23"/>
    <p:sldId id="291" r:id="rId24"/>
    <p:sldId id="306" r:id="rId25"/>
    <p:sldId id="307" r:id="rId26"/>
    <p:sldId id="265" r:id="rId27"/>
    <p:sldId id="267" r:id="rId28"/>
    <p:sldId id="266" r:id="rId29"/>
    <p:sldId id="292" r:id="rId30"/>
    <p:sldId id="268" r:id="rId31"/>
    <p:sldId id="269" r:id="rId32"/>
    <p:sldId id="270" r:id="rId33"/>
    <p:sldId id="271" r:id="rId34"/>
    <p:sldId id="294" r:id="rId35"/>
    <p:sldId id="298" r:id="rId36"/>
    <p:sldId id="299" r:id="rId37"/>
    <p:sldId id="300" r:id="rId38"/>
    <p:sldId id="297" r:id="rId39"/>
    <p:sldId id="272" r:id="rId40"/>
    <p:sldId id="273" r:id="rId41"/>
    <p:sldId id="301" r:id="rId42"/>
    <p:sldId id="274" r:id="rId43"/>
    <p:sldId id="275" r:id="rId44"/>
    <p:sldId id="276" r:id="rId45"/>
    <p:sldId id="277" r:id="rId46"/>
    <p:sldId id="278" r:id="rId47"/>
    <p:sldId id="27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53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30431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901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591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445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627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024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041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84281" y="674306"/>
            <a:ext cx="8775439" cy="6461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500" kern="12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QUÝ THẦY CÔ GIÁO ĐẾN DỰ GIỜ LỚP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1A</a:t>
            </a:r>
            <a:endParaRPr lang="en-US" sz="4500" kern="1200" dirty="0">
              <a:ln w="38100">
                <a:solidFill>
                  <a:srgbClr val="9A5315">
                    <a:lumMod val="75000"/>
                  </a:srgbClr>
                </a:solidFill>
              </a:ln>
              <a:solidFill>
                <a:srgbClr val="FF0000"/>
              </a:solidFill>
              <a:effectLst>
                <a:glow rad="101600">
                  <a:srgbClr val="DA6FDF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060339" y="1832836"/>
            <a:ext cx="5747792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214686" y="3222199"/>
            <a:ext cx="69856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200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kern="1200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kern="1200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200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en-US" sz="3000" b="1" kern="1200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5579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u="sng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u="sng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khen tai thỏ 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thật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“R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214732" y="687296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2019293" y="1162191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298646" y="1117349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195558" y="2611467"/>
            <a:ext cx="258417" cy="3710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5478686" y="257175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276045" y="3141140"/>
            <a:ext cx="171559" cy="31044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5389458" y="302792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3434786" y="3451582"/>
            <a:ext cx="575353" cy="5695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 flipH="1">
            <a:off x="7552264" y="35402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207407" y="4436216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02000" y="1214986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89250" y="123875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584343" y="1904584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77788" y="1514014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947146" y="291285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sao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xảy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55041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104875" y="2179119"/>
            <a:ext cx="67733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(…………………)</a:t>
            </a: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94943" y="2379153"/>
            <a:ext cx="5640636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 ở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lvl="0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038775" y="2795476"/>
            <a:ext cx="60255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(………………...).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467142" y="2949384"/>
            <a:ext cx="51688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Chọn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vở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chạy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mèo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        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thính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dỏng</a:t>
            </a:r>
            <a:r>
              <a:rPr lang="en-US" sz="3200" dirty="0">
                <a:solidFill>
                  <a:schemeClr val="dk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608179" y="-4373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kể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chuyện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</a:rPr>
              <a:t>C</a:t>
            </a:r>
            <a:endParaRPr sz="3200" b="1" dirty="0">
              <a:solidFill>
                <a:srgbClr val="4CA42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hoặc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ngoài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xí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con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vật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yêu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thích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đặt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bức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vẽ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10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7" y="205409"/>
            <a:ext cx="7354958" cy="4356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20" y="4476248"/>
            <a:ext cx="377645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chứa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mới</a:t>
            </a:r>
            <a:r>
              <a:rPr lang="en-US" sz="3200" dirty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uây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oang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Đôi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tai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xấu</a:t>
            </a:r>
            <a:r>
              <a:rPr lang="en-US" sz="36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Rounded"/>
              </a:rPr>
              <a:t>xí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có đôi tai dài và to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ị bạn bè chê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thỏ buồn lắm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động 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“R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ồi con sẽ thấy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mình rất 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ột 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thỏ và các bạn đi chơi xa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quên khuấy đường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A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 cũng hoảng sợ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chợt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 ta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ố tớ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”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ả nhóm đi theo hướng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ó tiếng 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ất cả về được 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ác bạn t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ấm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khen tai thỏ thật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uy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ừ đó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ỏ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không còn buồn vì đôi ta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i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nữa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7337234" y="2100094"/>
            <a:ext cx="1886007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3227943" y="2571750"/>
            <a:ext cx="2082188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+mj-lt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-79240" y="3088880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1590</Words>
  <Application>Microsoft Office PowerPoint</Application>
  <PresentationFormat>On-screen Show (16:9)</PresentationFormat>
  <Paragraphs>152</Paragraphs>
  <Slides>47</Slides>
  <Notes>46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DELL</cp:lastModifiedBy>
  <cp:revision>59</cp:revision>
  <dcterms:created xsi:type="dcterms:W3CDTF">2020-08-13T09:19:00Z</dcterms:created>
  <dcterms:modified xsi:type="dcterms:W3CDTF">2024-01-16T12:33:45Z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