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22"/>
  </p:notesMasterIdLst>
  <p:sldIdLst>
    <p:sldId id="260" r:id="rId3"/>
    <p:sldId id="534" r:id="rId4"/>
    <p:sldId id="298" r:id="rId5"/>
    <p:sldId id="292" r:id="rId6"/>
    <p:sldId id="299" r:id="rId7"/>
    <p:sldId id="316" r:id="rId8"/>
    <p:sldId id="326" r:id="rId9"/>
    <p:sldId id="329" r:id="rId10"/>
    <p:sldId id="308" r:id="rId11"/>
    <p:sldId id="330" r:id="rId12"/>
    <p:sldId id="331" r:id="rId13"/>
    <p:sldId id="288" r:id="rId14"/>
    <p:sldId id="334" r:id="rId15"/>
    <p:sldId id="337" r:id="rId16"/>
    <p:sldId id="341" r:id="rId17"/>
    <p:sldId id="530" r:id="rId18"/>
    <p:sldId id="2637" r:id="rId19"/>
    <p:sldId id="2638" r:id="rId20"/>
    <p:sldId id="32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8" d="100"/>
          <a:sy n="78" d="100"/>
        </p:scale>
        <p:origin x="-156" y="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37F0BF-7D0A-4142-A5AA-2CE884882C5F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84EDB6-B8B8-42A5-AF72-D4608EE9D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24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47886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4481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8881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2579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94364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77329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338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34388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9743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00047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16177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4329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59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298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9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915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93F9985-D482-4D1F-8A05-25EF1AFA2FC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26316"/>
            <a:ext cx="12192000" cy="681974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735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76CC0A-D042-4CA8-05D4-5E03E181D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DB5B727-A22B-970F-A1D6-D40D5067F2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DA25371-A9C2-A7DE-2687-147B3BBA0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3208308-7D9D-031C-1A8A-9383D417D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B630DE2-0A07-3110-1A58-A3461A23E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93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EE417E-C5D8-7E72-689B-0C0A7F7EA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F4F91E4-41E1-3932-9D70-972C2B45B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5849AB3-D212-681C-9140-9C25662E09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F67D49-1885-3D08-65FC-6EBC84CC6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1E0DC4-5828-80C4-C00D-164BE0DB4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24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981EC2-83EE-ACB0-7A34-69A59EC82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E0CEAE0-087D-327E-B53B-794A3ED67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74D6D42-C6E7-D286-8F59-CC96E370B2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ECD8D8-803B-8823-67EA-08128D522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87E0F5E-7AF6-B90D-5D77-6D56A0139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98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DF5287-7419-F68B-CC98-555F92AE6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4A3547E-BCBE-EA35-6B72-43C8766DE9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28B10DB-6A69-694C-9D89-12AD082ED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D5C96C6-DEF3-50B3-00D5-799F802229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C172166-3FDF-5642-D619-F9A2669E1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4EFDA1B-8F05-2B3D-AC3E-8B00269B5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50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FAEA5F-F3F4-F4AD-9B8E-CB056B355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1F067FC-A37D-EA8F-B55A-9590F28BC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C640D17-7DA2-C273-75EA-1747E6E52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7E457EF-7B25-55AB-073E-8C620B805B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973CFD9-E3F3-63EA-5428-00494CD309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6931060-B49D-4470-089C-B045C66E2D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CAEBDC0-D2A9-4263-C08E-F35A46DF8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A8BF3A2-A77F-198A-A326-2242D0DF0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0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1FAE84-DC6B-2265-134A-AF4DF22B6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F984D31-64F5-C98C-0B5B-A74760AD4C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DEF64E0-F2D1-B0F4-1B6A-8ED569596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4BC09B9-D718-DE5D-28EE-B4D29C105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61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863E371-F27A-EBA3-4C8C-01AD998CC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9373A8F-7F14-27DD-D06F-D819844C1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3D0B75B-6B55-A85F-C39C-E12F6010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72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100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C4572B-BD41-B68F-13C9-492F732F3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52E59FF-D5A6-5107-8B69-A6A45F496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D0519D4-CF36-CCA4-9827-3B00F23C19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A422E79-2ACE-26B4-00FC-172868F59D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155F1F9-10AF-060B-92DB-5FF69E1C4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38FA855-AFE0-8034-696A-05FE37A5B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79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6E0EC2-85A4-CD79-94A8-201B3DED6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1571886-3C9A-D577-BF2A-1D0DF90827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FA988E9-ABAF-E4B9-C8C3-1C421CCBDF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F19F188-744E-E946-147A-2DF078E0DB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6E94A8C-1155-AA17-504B-BA0681D5F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A242148-9A93-F7D1-ADA4-898DACEE3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09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AAA321-CA42-D0F6-49AF-031EC990E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BCEB2CB-1454-EABF-52DC-A08700C63B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D027D1C-AC8D-48DB-6416-0C9314CC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A6F8FB-0F8D-A45B-350E-D5175219D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42B8F3-FDFF-715B-DE35-D4E7B3299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4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69FC2F3-8E0D-A8C1-4F07-0071006A2C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7AB4A65-083F-AEA9-74A7-E771AD37BB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3DD509-880D-F855-8BB7-CC3589F51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2B0FDD-20BF-8716-00AF-22D7AFC91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98A0961-B02A-1C67-8CC3-8721FE440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78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194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085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264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67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124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478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402" indent="0">
              <a:buNone/>
              <a:defRPr sz="3732"/>
            </a:lvl2pPr>
            <a:lvl3pPr marL="1218804" indent="0">
              <a:buNone/>
              <a:defRPr sz="3199"/>
            </a:lvl3pPr>
            <a:lvl4pPr marL="1828206" indent="0">
              <a:buNone/>
              <a:defRPr sz="2666"/>
            </a:lvl4pPr>
            <a:lvl5pPr marL="2437608" indent="0">
              <a:buNone/>
              <a:defRPr sz="2666"/>
            </a:lvl5pPr>
            <a:lvl6pPr marL="3047009" indent="0">
              <a:buNone/>
              <a:defRPr sz="2666"/>
            </a:lvl6pPr>
            <a:lvl7pPr marL="3656411" indent="0">
              <a:buNone/>
              <a:defRPr sz="2666"/>
            </a:lvl7pPr>
            <a:lvl8pPr marL="4265813" indent="0">
              <a:buNone/>
              <a:defRPr sz="2666"/>
            </a:lvl8pPr>
            <a:lvl9pPr marL="4875215" indent="0">
              <a:buNone/>
              <a:defRPr sz="2666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207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0D4A2F1E-9F01-4C37-99AF-9D4BB8B4A1E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0676" y="295274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090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1" indent="-457051" algn="l" defTabSz="121880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9041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.png"/><Relationship Id="rId5" Type="http://schemas.openxmlformats.org/officeDocument/2006/relationships/image" Target="../media/image20.sv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gif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9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43.png"/><Relationship Id="rId4" Type="http://schemas.openxmlformats.org/officeDocument/2006/relationships/image" Target="../media/image10.png"/><Relationship Id="rId9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microsoft.com/office/2007/relationships/hdphoto" Target="../media/hdphoto2.wdp"/><Relationship Id="rId9" Type="http://schemas.openxmlformats.org/officeDocument/2006/relationships/image" Target="../media/image2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24.png"/><Relationship Id="rId4" Type="http://schemas.openxmlformats.org/officeDocument/2006/relationships/image" Target="../media/image4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10.png"/><Relationship Id="rId4" Type="http://schemas.openxmlformats.org/officeDocument/2006/relationships/image" Target="../media/image4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18F3F4F-F742-40B0-4203-2B6461F0B2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1" y="-36254"/>
            <a:ext cx="12188238" cy="6855884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xmlns="" id="{C5C02D56-7C0F-AD63-EB99-D594E8ACEF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542562" y="3775723"/>
            <a:ext cx="2884196" cy="304390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CC7D0E5B-1CC7-4212-9326-7C2D0929ECB8}"/>
              </a:ext>
            </a:extLst>
          </p:cNvPr>
          <p:cNvGrpSpPr/>
          <p:nvPr/>
        </p:nvGrpSpPr>
        <p:grpSpPr>
          <a:xfrm>
            <a:off x="13008516" y="6150332"/>
            <a:ext cx="6854173" cy="1384546"/>
            <a:chOff x="3524892" y="2137221"/>
            <a:chExt cx="5142216" cy="103873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FA68B4B4-E093-4905-8929-4A6CE6C7D06A}"/>
                </a:ext>
              </a:extLst>
            </p:cNvPr>
            <p:cNvSpPr txBox="1"/>
            <p:nvPr/>
          </p:nvSpPr>
          <p:spPr>
            <a:xfrm>
              <a:off x="3524892" y="2137221"/>
              <a:ext cx="5142216" cy="1038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804"/>
              <a:r>
                <a:rPr lang="en-US" sz="8397" b="1">
                  <a:ln w="2286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KHỞI ĐỘnG</a:t>
              </a:r>
              <a:endParaRPr lang="en-US" sz="8397" b="1" dirty="0" err="1">
                <a:ln w="2286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iCiel Crocante" panose="02000000000000000000" pitchFamily="50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CD5A9867-6A41-4377-AB44-5AA24B193F03}"/>
                </a:ext>
              </a:extLst>
            </p:cNvPr>
            <p:cNvSpPr txBox="1"/>
            <p:nvPr/>
          </p:nvSpPr>
          <p:spPr>
            <a:xfrm>
              <a:off x="3524892" y="2137221"/>
              <a:ext cx="5142216" cy="1038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804"/>
              <a:r>
                <a:rPr lang="en-US" sz="8397" b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K</a:t>
              </a:r>
              <a:r>
                <a:rPr lang="en-US" sz="8397" b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00FF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H</a:t>
              </a:r>
              <a:r>
                <a:rPr lang="en-US" sz="8397" b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Ở</a:t>
              </a:r>
              <a:r>
                <a:rPr lang="en-US" sz="8397" b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I</a:t>
              </a:r>
              <a:r>
                <a:rPr lang="en-US" sz="8397" b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 </a:t>
              </a:r>
              <a:r>
                <a:rPr lang="en-US" sz="8397" b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Đ</a:t>
              </a:r>
              <a:r>
                <a:rPr lang="en-US" sz="8397" b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Ộ</a:t>
              </a:r>
              <a:r>
                <a:rPr lang="en-US" sz="8397" b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99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n</a:t>
              </a:r>
              <a:r>
                <a:rPr lang="en-US" sz="8397" b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G</a:t>
              </a:r>
              <a:endParaRPr lang="en-US" sz="8397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iCiel Crocante" panose="02000000000000000000" pitchFamily="50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EA2698A-6299-4060-B031-C690690403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0809" y="1004295"/>
            <a:ext cx="6850383" cy="173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87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27D29670-7D12-415B-8DE2-10E46834B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11">
            <a:extLst>
              <a:ext uri="{FF2B5EF4-FFF2-40B4-BE49-F238E27FC236}">
                <a16:creationId xmlns:a16="http://schemas.microsoft.com/office/drawing/2014/main" xmlns="" id="{5D4A8874-3F11-4446-B1EA-AB133F6B29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076" y="-630783"/>
            <a:ext cx="6910635" cy="6910635"/>
          </a:xfrm>
          <a:prstGeom prst="rect">
            <a:avLst/>
          </a:prstGeom>
          <a:effectLst>
            <a:glow rad="139700">
              <a:schemeClr val="accent2">
                <a:lumMod val="60000"/>
                <a:lumOff val="40000"/>
                <a:alpha val="40000"/>
              </a:schemeClr>
            </a:glow>
          </a:effec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xmlns="" id="{2E4860E6-8C71-4245-9200-50918DBB4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4219"/>
            <a:ext cx="6331974" cy="208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FF25F4B-2580-4CCC-81BA-83C916173EAC}"/>
              </a:ext>
            </a:extLst>
          </p:cNvPr>
          <p:cNvSpPr txBox="1"/>
          <p:nvPr/>
        </p:nvSpPr>
        <p:spPr>
          <a:xfrm>
            <a:off x="1211525" y="741531"/>
            <a:ext cx="4513287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804">
              <a:defRPr/>
            </a:pP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Luyện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đọc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từ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khó</a:t>
            </a:r>
            <a:endParaRPr lang="en-US" sz="4798" dirty="0">
              <a:solidFill>
                <a:srgbClr val="4F81BD">
                  <a:lumMod val="50000"/>
                </a:srgbClr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11505C1-3B94-4D02-A70A-D8E7CAB3CAED}"/>
              </a:ext>
            </a:extLst>
          </p:cNvPr>
          <p:cNvSpPr txBox="1"/>
          <p:nvPr/>
        </p:nvSpPr>
        <p:spPr>
          <a:xfrm>
            <a:off x="6079210" y="3429000"/>
            <a:ext cx="6404365" cy="8306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4798" dirty="0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la </a:t>
            </a:r>
            <a:r>
              <a:rPr lang="en-US" sz="4798" dirty="0" err="1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đà</a:t>
            </a:r>
            <a:endParaRPr lang="en-US" sz="4798" dirty="0">
              <a:solidFill>
                <a:srgbClr val="8064A2">
                  <a:lumMod val="50000"/>
                </a:srgbClr>
              </a:solidFill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19" name="图片 22">
            <a:extLst>
              <a:ext uri="{FF2B5EF4-FFF2-40B4-BE49-F238E27FC236}">
                <a16:creationId xmlns:a16="http://schemas.microsoft.com/office/drawing/2014/main" xmlns="" id="{6A67A71A-0580-4A6D-94F3-F2DCBD40F9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3872931"/>
            <a:ext cx="2495507" cy="283301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75579AB-B3D1-40E5-BDD8-B245832FADC6}"/>
              </a:ext>
            </a:extLst>
          </p:cNvPr>
          <p:cNvSpPr txBox="1"/>
          <p:nvPr/>
        </p:nvSpPr>
        <p:spPr>
          <a:xfrm>
            <a:off x="924122" y="2259392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sóng</a:t>
            </a:r>
            <a:r>
              <a:rPr lang="en-US" sz="3732" dirty="0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xanh</a:t>
            </a:r>
            <a:endParaRPr lang="en-US" sz="3732" dirty="0">
              <a:solidFill>
                <a:srgbClr val="8064A2">
                  <a:lumMod val="50000"/>
                </a:srgb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091FCFD-D609-494D-8DAF-D30A8A18C391}"/>
              </a:ext>
            </a:extLst>
          </p:cNvPr>
          <p:cNvSpPr txBox="1"/>
          <p:nvPr/>
        </p:nvSpPr>
        <p:spPr>
          <a:xfrm>
            <a:off x="959108" y="3113026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3732" dirty="0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la </a:t>
            </a: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đà</a:t>
            </a:r>
            <a:endParaRPr lang="en-US" sz="3732" dirty="0">
              <a:solidFill>
                <a:srgbClr val="8064A2">
                  <a:lumMod val="50000"/>
                </a:srgbClr>
              </a:solidFill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87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27D29670-7D12-415B-8DE2-10E46834B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11">
            <a:extLst>
              <a:ext uri="{FF2B5EF4-FFF2-40B4-BE49-F238E27FC236}">
                <a16:creationId xmlns:a16="http://schemas.microsoft.com/office/drawing/2014/main" xmlns="" id="{5D4A8874-3F11-4446-B1EA-AB133F6B29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076" y="-630783"/>
            <a:ext cx="6910635" cy="6910635"/>
          </a:xfrm>
          <a:prstGeom prst="rect">
            <a:avLst/>
          </a:prstGeom>
          <a:effectLst>
            <a:glow rad="139700">
              <a:schemeClr val="accent2">
                <a:lumMod val="60000"/>
                <a:lumOff val="40000"/>
                <a:alpha val="40000"/>
              </a:schemeClr>
            </a:glow>
          </a:effec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xmlns="" id="{2E4860E6-8C71-4245-9200-50918DBB4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4219"/>
            <a:ext cx="6331974" cy="208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FF25F4B-2580-4CCC-81BA-83C916173EAC}"/>
              </a:ext>
            </a:extLst>
          </p:cNvPr>
          <p:cNvSpPr txBox="1"/>
          <p:nvPr/>
        </p:nvSpPr>
        <p:spPr>
          <a:xfrm>
            <a:off x="963875" y="741531"/>
            <a:ext cx="4513287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804">
              <a:defRPr/>
            </a:pP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Luyện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đọc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từ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khó</a:t>
            </a:r>
            <a:endParaRPr lang="en-US" sz="4798" dirty="0">
              <a:solidFill>
                <a:srgbClr val="4F81BD">
                  <a:lumMod val="50000"/>
                </a:srgbClr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11505C1-3B94-4D02-A70A-D8E7CAB3CAED}"/>
              </a:ext>
            </a:extLst>
          </p:cNvPr>
          <p:cNvSpPr txBox="1"/>
          <p:nvPr/>
        </p:nvSpPr>
        <p:spPr>
          <a:xfrm>
            <a:off x="6079210" y="3429000"/>
            <a:ext cx="6404365" cy="8306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4798" dirty="0" err="1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xà</a:t>
            </a:r>
            <a:r>
              <a:rPr lang="en-US" sz="4798" dirty="0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798" dirty="0" err="1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xuống</a:t>
            </a:r>
            <a:endParaRPr lang="en-US" sz="4798" dirty="0">
              <a:solidFill>
                <a:srgbClr val="8064A2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图片 22">
            <a:extLst>
              <a:ext uri="{FF2B5EF4-FFF2-40B4-BE49-F238E27FC236}">
                <a16:creationId xmlns:a16="http://schemas.microsoft.com/office/drawing/2014/main" xmlns="" id="{6A67A71A-0580-4A6D-94F3-F2DCBD40F9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3872931"/>
            <a:ext cx="2495507" cy="283301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75579AB-B3D1-40E5-BDD8-B245832FADC6}"/>
              </a:ext>
            </a:extLst>
          </p:cNvPr>
          <p:cNvSpPr txBox="1"/>
          <p:nvPr/>
        </p:nvSpPr>
        <p:spPr>
          <a:xfrm>
            <a:off x="1286313" y="2131436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sóng</a:t>
            </a:r>
            <a:r>
              <a:rPr lang="en-US" sz="3732" dirty="0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endParaRPr lang="en-US" sz="3732" dirty="0">
              <a:solidFill>
                <a:srgbClr val="8064A2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091FCFD-D609-494D-8DAF-D30A8A18C391}"/>
              </a:ext>
            </a:extLst>
          </p:cNvPr>
          <p:cNvSpPr txBox="1"/>
          <p:nvPr/>
        </p:nvSpPr>
        <p:spPr>
          <a:xfrm>
            <a:off x="1321299" y="2985070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3732" dirty="0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</a:t>
            </a: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</a:t>
            </a:r>
            <a:endParaRPr lang="en-US" sz="3732" dirty="0">
              <a:solidFill>
                <a:srgbClr val="8064A2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833F138-9CD4-4972-A90D-78606134DD8F}"/>
              </a:ext>
            </a:extLst>
          </p:cNvPr>
          <p:cNvSpPr txBox="1"/>
          <p:nvPr/>
        </p:nvSpPr>
        <p:spPr>
          <a:xfrm>
            <a:off x="1311333" y="3949649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3732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xà xuống</a:t>
            </a:r>
            <a:endParaRPr lang="en-US" sz="3732" dirty="0" err="1">
              <a:solidFill>
                <a:srgbClr val="8064A2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6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D658ABF1-488F-47CF-864F-5B90D04063CC}"/>
              </a:ext>
            </a:extLst>
          </p:cNvPr>
          <p:cNvGrpSpPr/>
          <p:nvPr/>
        </p:nvGrpSpPr>
        <p:grpSpPr>
          <a:xfrm>
            <a:off x="1492473" y="269758"/>
            <a:ext cx="9732402" cy="783365"/>
            <a:chOff x="718343" y="288470"/>
            <a:chExt cx="9735405" cy="783607"/>
          </a:xfrm>
        </p:grpSpPr>
        <p:sp>
          <p:nvSpPr>
            <p:cNvPr id="19" name="îṥḷíďê">
              <a:extLst>
                <a:ext uri="{FF2B5EF4-FFF2-40B4-BE49-F238E27FC236}">
                  <a16:creationId xmlns:a16="http://schemas.microsoft.com/office/drawing/2014/main" xmlns="" id="{FCE4ABB9-2B4F-431C-ACD6-7A6618898161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21" name="Google Shape;5317;p41">
              <a:extLst>
                <a:ext uri="{FF2B5EF4-FFF2-40B4-BE49-F238E27FC236}">
                  <a16:creationId xmlns:a16="http://schemas.microsoft.com/office/drawing/2014/main" xmlns="" id="{7FB47735-A2DE-4D52-8C42-209F5BB49026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Lưu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ý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trình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bày</a:t>
              </a:r>
              <a:endParaRPr lang="en-US" sz="39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2" name="Picture 4" descr="Mẫu giấy 5 ô ly - Mẫu giấy luyện viết chữ - Download.vn">
            <a:extLst>
              <a:ext uri="{FF2B5EF4-FFF2-40B4-BE49-F238E27FC236}">
                <a16:creationId xmlns:a16="http://schemas.microsoft.com/office/drawing/2014/main" xmlns="" id="{75FE8DDA-B0B9-4492-81F4-0F3B1463D7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4339"/>
          <a:stretch/>
        </p:blipFill>
        <p:spPr bwMode="auto">
          <a:xfrm>
            <a:off x="2340074" y="2586208"/>
            <a:ext cx="8152996" cy="255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xmlns="" id="{928A1CBD-34F3-4D55-BC79-9A16E9E93255}"/>
              </a:ext>
            </a:extLst>
          </p:cNvPr>
          <p:cNvCxnSpPr>
            <a:cxnSpLocks/>
          </p:cNvCxnSpPr>
          <p:nvPr/>
        </p:nvCxnSpPr>
        <p:spPr>
          <a:xfrm>
            <a:off x="2410320" y="2458040"/>
            <a:ext cx="1236315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E639C9AF-D229-4299-B30C-98D899CB5440}"/>
              </a:ext>
            </a:extLst>
          </p:cNvPr>
          <p:cNvSpPr/>
          <p:nvPr/>
        </p:nvSpPr>
        <p:spPr>
          <a:xfrm>
            <a:off x="2219647" y="1922791"/>
            <a:ext cx="2243321" cy="502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03"/>
            <a:r>
              <a:rPr lang="en-US" sz="2666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Lùi</a:t>
            </a:r>
            <a:r>
              <a:rPr lang="en-US" sz="2666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6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2666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ô </a:t>
            </a:r>
            <a:r>
              <a:rPr lang="en-US" sz="2666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ly</a:t>
            </a:r>
            <a:r>
              <a:rPr lang="en-US" sz="2666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F4BD3CC5-8EAE-449C-AC66-F4F0B3B1B56C}"/>
              </a:ext>
            </a:extLst>
          </p:cNvPr>
          <p:cNvSpPr/>
          <p:nvPr/>
        </p:nvSpPr>
        <p:spPr>
          <a:xfrm>
            <a:off x="2410320" y="2626802"/>
            <a:ext cx="625660" cy="610133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103">
              <a:defRPr/>
            </a:pPr>
            <a:endParaRPr lang="en-US" sz="1799" kern="0">
              <a:solidFill>
                <a:prstClr val="white"/>
              </a:solidFill>
              <a:latin typeface="等线" panose="020F0502020204030204"/>
              <a:cs typeface="Arial" panose="020B0604020202020204" pitchFamily="34" charset="0"/>
            </a:endParaRPr>
          </a:p>
        </p:txBody>
      </p:sp>
      <p:sp>
        <p:nvSpPr>
          <p:cNvPr id="29" name="Google Shape;5317;p41">
            <a:extLst>
              <a:ext uri="{FF2B5EF4-FFF2-40B4-BE49-F238E27FC236}">
                <a16:creationId xmlns:a16="http://schemas.microsoft.com/office/drawing/2014/main" xmlns="" id="{9CCD9A98-B0EF-4047-839E-57412DEF1B63}"/>
              </a:ext>
            </a:extLst>
          </p:cNvPr>
          <p:cNvSpPr txBox="1">
            <a:spLocks/>
          </p:cNvSpPr>
          <p:nvPr/>
        </p:nvSpPr>
        <p:spPr>
          <a:xfrm>
            <a:off x="3595657" y="5406731"/>
            <a:ext cx="5817763" cy="69885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defTabSz="914103">
              <a:buClr>
                <a:prstClr val="black"/>
              </a:buClr>
              <a:defRPr/>
            </a:pP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Cuối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khổ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endParaRPr lang="vi-VN" sz="3199" kern="0" dirty="0">
              <a:solidFill>
                <a:srgbClr val="FD590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83A4ECDC-A019-4C7B-AA0F-ED36ABE8B103}"/>
              </a:ext>
            </a:extLst>
          </p:cNvPr>
          <p:cNvSpPr/>
          <p:nvPr/>
        </p:nvSpPr>
        <p:spPr>
          <a:xfrm>
            <a:off x="3028478" y="2626802"/>
            <a:ext cx="625660" cy="610237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103">
              <a:defRPr/>
            </a:pPr>
            <a:endParaRPr lang="en-US" sz="1799" kern="0">
              <a:solidFill>
                <a:prstClr val="white"/>
              </a:solidFill>
              <a:latin typeface="等线" panose="020F0502020204030204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40300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 animBg="1"/>
      <p:bldP spid="29" grpId="0" animBg="1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976" y="145539"/>
            <a:ext cx="11796049" cy="610482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xmlns="" id="{D63EC130-952A-4CC2-A5AB-33FF6835064F}"/>
              </a:ext>
            </a:extLst>
          </p:cNvPr>
          <p:cNvGrpSpPr/>
          <p:nvPr/>
        </p:nvGrpSpPr>
        <p:grpSpPr>
          <a:xfrm>
            <a:off x="3600493" y="194687"/>
            <a:ext cx="5483041" cy="1434841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4" name="圆角矩形 16">
              <a:extLst>
                <a:ext uri="{FF2B5EF4-FFF2-40B4-BE49-F238E27FC236}">
                  <a16:creationId xmlns:a16="http://schemas.microsoft.com/office/drawing/2014/main" xmlns="" id="{E5913330-4646-459F-A00C-8B8A1B6DC54D}"/>
                </a:ext>
              </a:extLst>
            </p:cNvPr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5" name="圆角矩形 17">
              <a:extLst>
                <a:ext uri="{FF2B5EF4-FFF2-40B4-BE49-F238E27FC236}">
                  <a16:creationId xmlns:a16="http://schemas.microsoft.com/office/drawing/2014/main" xmlns="" id="{42D2270F-C0EE-461C-A1BE-6708E5042CB0}"/>
                </a:ext>
              </a:extLst>
            </p:cNvPr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FBB1CDF-2CA1-4F56-85A0-8E1CCF9AF337}"/>
              </a:ext>
            </a:extLst>
          </p:cNvPr>
          <p:cNvSpPr txBox="1"/>
          <p:nvPr/>
        </p:nvSpPr>
        <p:spPr>
          <a:xfrm>
            <a:off x="2807719" y="318472"/>
            <a:ext cx="6882948" cy="1405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804">
              <a:defRPr/>
            </a:pPr>
            <a:r>
              <a:rPr lang="en-US" sz="4265" b="1" dirty="0" err="1">
                <a:solidFill>
                  <a:srgbClr val="C0504D">
                    <a:lumMod val="75000"/>
                  </a:srgbClr>
                </a:solidFill>
                <a:latin typeface="+mj-lt"/>
                <a:ea typeface="字魂59号-创粗黑"/>
              </a:rPr>
              <a:t>Lưu</a:t>
            </a:r>
            <a:r>
              <a:rPr lang="en-US" sz="4265" b="1" dirty="0">
                <a:solidFill>
                  <a:srgbClr val="C0504D">
                    <a:lumMod val="75000"/>
                  </a:srgbClr>
                </a:solidFill>
                <a:latin typeface="+mj-lt"/>
                <a:ea typeface="字魂59号-创粗黑"/>
              </a:rPr>
              <a:t> ý </a:t>
            </a:r>
            <a:r>
              <a:rPr lang="en-US" sz="4265" b="1" dirty="0" err="1">
                <a:solidFill>
                  <a:srgbClr val="C0504D">
                    <a:lumMod val="75000"/>
                  </a:srgbClr>
                </a:solidFill>
                <a:latin typeface="+mj-lt"/>
                <a:ea typeface="字魂59号-创粗黑"/>
              </a:rPr>
              <a:t>tư</a:t>
            </a:r>
            <a:r>
              <a:rPr lang="en-US" sz="4265" b="1" dirty="0">
                <a:solidFill>
                  <a:srgbClr val="C0504D">
                    <a:lumMod val="75000"/>
                  </a:srgbClr>
                </a:solidFill>
                <a:latin typeface="+mj-lt"/>
                <a:ea typeface="字魂59号-创粗黑"/>
              </a:rPr>
              <a:t> </a:t>
            </a:r>
            <a:r>
              <a:rPr lang="en-US" sz="4265" b="1" dirty="0" err="1">
                <a:solidFill>
                  <a:srgbClr val="C0504D">
                    <a:lumMod val="75000"/>
                  </a:srgbClr>
                </a:solidFill>
                <a:latin typeface="+mj-lt"/>
                <a:ea typeface="字魂59号-创粗黑"/>
              </a:rPr>
              <a:t>thế</a:t>
            </a:r>
            <a:r>
              <a:rPr lang="en-US" sz="4265" b="1" dirty="0">
                <a:solidFill>
                  <a:srgbClr val="C0504D">
                    <a:lumMod val="75000"/>
                  </a:srgbClr>
                </a:solidFill>
                <a:latin typeface="+mj-lt"/>
                <a:ea typeface="字魂59号-创粗黑"/>
              </a:rPr>
              <a:t> </a:t>
            </a:r>
          </a:p>
          <a:p>
            <a:pPr algn="ctr" defTabSz="1218804">
              <a:defRPr/>
            </a:pPr>
            <a:r>
              <a:rPr lang="en-US" sz="4265" b="1" dirty="0" err="1">
                <a:solidFill>
                  <a:srgbClr val="C0504D">
                    <a:lumMod val="75000"/>
                  </a:srgbClr>
                </a:solidFill>
                <a:latin typeface="+mj-lt"/>
                <a:ea typeface="字魂59号-创粗黑"/>
              </a:rPr>
              <a:t>viết</a:t>
            </a:r>
            <a:r>
              <a:rPr lang="en-US" sz="4265" b="1" dirty="0">
                <a:solidFill>
                  <a:srgbClr val="C0504D">
                    <a:lumMod val="75000"/>
                  </a:srgbClr>
                </a:solidFill>
                <a:latin typeface="+mj-lt"/>
                <a:ea typeface="字魂59号-创粗黑"/>
              </a:rPr>
              <a:t> </a:t>
            </a:r>
            <a:r>
              <a:rPr lang="en-US" sz="4265" b="1" dirty="0" err="1">
                <a:solidFill>
                  <a:srgbClr val="C0504D">
                    <a:lumMod val="75000"/>
                  </a:srgbClr>
                </a:solidFill>
                <a:latin typeface="+mj-lt"/>
                <a:ea typeface="字魂59号-创粗黑"/>
              </a:rPr>
              <a:t>bài</a:t>
            </a:r>
            <a:endParaRPr lang="en-US" sz="4265" b="1" dirty="0">
              <a:solidFill>
                <a:srgbClr val="C0504D">
                  <a:lumMod val="75000"/>
                </a:srgbClr>
              </a:solidFill>
              <a:latin typeface="+mj-lt"/>
              <a:ea typeface="字魂59号-创粗黑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B5B7B1A0-27DB-435B-8D48-3C64397B5987}"/>
              </a:ext>
            </a:extLst>
          </p:cNvPr>
          <p:cNvSpPr txBox="1"/>
          <p:nvPr/>
        </p:nvSpPr>
        <p:spPr>
          <a:xfrm>
            <a:off x="1007438" y="2017428"/>
            <a:ext cx="5744014" cy="584647"/>
          </a:xfrm>
          <a:custGeom>
            <a:avLst/>
            <a:gdLst>
              <a:gd name="connsiteX0" fmla="*/ 0 w 5744014"/>
              <a:gd name="connsiteY0" fmla="*/ 0 h 584647"/>
              <a:gd name="connsiteX1" fmla="*/ 580784 w 5744014"/>
              <a:gd name="connsiteY1" fmla="*/ 0 h 584647"/>
              <a:gd name="connsiteX2" fmla="*/ 1219007 w 5744014"/>
              <a:gd name="connsiteY2" fmla="*/ 0 h 584647"/>
              <a:gd name="connsiteX3" fmla="*/ 1742351 w 5744014"/>
              <a:gd name="connsiteY3" fmla="*/ 0 h 584647"/>
              <a:gd name="connsiteX4" fmla="*/ 2265694 w 5744014"/>
              <a:gd name="connsiteY4" fmla="*/ 0 h 584647"/>
              <a:gd name="connsiteX5" fmla="*/ 2731598 w 5744014"/>
              <a:gd name="connsiteY5" fmla="*/ 0 h 584647"/>
              <a:gd name="connsiteX6" fmla="*/ 3312381 w 5744014"/>
              <a:gd name="connsiteY6" fmla="*/ 0 h 584647"/>
              <a:gd name="connsiteX7" fmla="*/ 4065485 w 5744014"/>
              <a:gd name="connsiteY7" fmla="*/ 0 h 584647"/>
              <a:gd name="connsiteX8" fmla="*/ 4703709 w 5744014"/>
              <a:gd name="connsiteY8" fmla="*/ 0 h 584647"/>
              <a:gd name="connsiteX9" fmla="*/ 5169613 w 5744014"/>
              <a:gd name="connsiteY9" fmla="*/ 0 h 584647"/>
              <a:gd name="connsiteX10" fmla="*/ 5744014 w 5744014"/>
              <a:gd name="connsiteY10" fmla="*/ 0 h 584647"/>
              <a:gd name="connsiteX11" fmla="*/ 5744014 w 5744014"/>
              <a:gd name="connsiteY11" fmla="*/ 584647 h 584647"/>
              <a:gd name="connsiteX12" fmla="*/ 5220671 w 5744014"/>
              <a:gd name="connsiteY12" fmla="*/ 584647 h 584647"/>
              <a:gd name="connsiteX13" fmla="*/ 4697327 w 5744014"/>
              <a:gd name="connsiteY13" fmla="*/ 584647 h 584647"/>
              <a:gd name="connsiteX14" fmla="*/ 4231424 w 5744014"/>
              <a:gd name="connsiteY14" fmla="*/ 584647 h 584647"/>
              <a:gd name="connsiteX15" fmla="*/ 3650640 w 5744014"/>
              <a:gd name="connsiteY15" fmla="*/ 584647 h 584647"/>
              <a:gd name="connsiteX16" fmla="*/ 3127297 w 5744014"/>
              <a:gd name="connsiteY16" fmla="*/ 584647 h 584647"/>
              <a:gd name="connsiteX17" fmla="*/ 2546513 w 5744014"/>
              <a:gd name="connsiteY17" fmla="*/ 584647 h 584647"/>
              <a:gd name="connsiteX18" fmla="*/ 2023169 w 5744014"/>
              <a:gd name="connsiteY18" fmla="*/ 584647 h 584647"/>
              <a:gd name="connsiteX19" fmla="*/ 1499826 w 5744014"/>
              <a:gd name="connsiteY19" fmla="*/ 584647 h 584647"/>
              <a:gd name="connsiteX20" fmla="*/ 976482 w 5744014"/>
              <a:gd name="connsiteY20" fmla="*/ 584647 h 584647"/>
              <a:gd name="connsiteX21" fmla="*/ 0 w 5744014"/>
              <a:gd name="connsiteY21" fmla="*/ 584647 h 584647"/>
              <a:gd name="connsiteX22" fmla="*/ 0 w 5744014"/>
              <a:gd name="connsiteY22" fmla="*/ 0 h 584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744014" h="584647" fill="none" extrusionOk="0">
                <a:moveTo>
                  <a:pt x="0" y="0"/>
                </a:moveTo>
                <a:cubicBezTo>
                  <a:pt x="188159" y="1016"/>
                  <a:pt x="304067" y="15190"/>
                  <a:pt x="580784" y="0"/>
                </a:cubicBezTo>
                <a:cubicBezTo>
                  <a:pt x="857501" y="-15190"/>
                  <a:pt x="972424" y="-24395"/>
                  <a:pt x="1219007" y="0"/>
                </a:cubicBezTo>
                <a:cubicBezTo>
                  <a:pt x="1465590" y="24395"/>
                  <a:pt x="1482439" y="-14199"/>
                  <a:pt x="1742351" y="0"/>
                </a:cubicBezTo>
                <a:cubicBezTo>
                  <a:pt x="2002263" y="14199"/>
                  <a:pt x="2154527" y="11933"/>
                  <a:pt x="2265694" y="0"/>
                </a:cubicBezTo>
                <a:cubicBezTo>
                  <a:pt x="2376861" y="-11933"/>
                  <a:pt x="2637425" y="-3895"/>
                  <a:pt x="2731598" y="0"/>
                </a:cubicBezTo>
                <a:cubicBezTo>
                  <a:pt x="2825771" y="3895"/>
                  <a:pt x="3166159" y="4841"/>
                  <a:pt x="3312381" y="0"/>
                </a:cubicBezTo>
                <a:cubicBezTo>
                  <a:pt x="3458603" y="-4841"/>
                  <a:pt x="3742727" y="-14042"/>
                  <a:pt x="4065485" y="0"/>
                </a:cubicBezTo>
                <a:cubicBezTo>
                  <a:pt x="4388243" y="14042"/>
                  <a:pt x="4498033" y="-31135"/>
                  <a:pt x="4703709" y="0"/>
                </a:cubicBezTo>
                <a:cubicBezTo>
                  <a:pt x="4909385" y="31135"/>
                  <a:pt x="5075526" y="-4950"/>
                  <a:pt x="5169613" y="0"/>
                </a:cubicBezTo>
                <a:cubicBezTo>
                  <a:pt x="5263700" y="4950"/>
                  <a:pt x="5601777" y="6753"/>
                  <a:pt x="5744014" y="0"/>
                </a:cubicBezTo>
                <a:cubicBezTo>
                  <a:pt x="5735554" y="207689"/>
                  <a:pt x="5716050" y="411388"/>
                  <a:pt x="5744014" y="584647"/>
                </a:cubicBezTo>
                <a:cubicBezTo>
                  <a:pt x="5487474" y="602888"/>
                  <a:pt x="5443060" y="570886"/>
                  <a:pt x="5220671" y="584647"/>
                </a:cubicBezTo>
                <a:cubicBezTo>
                  <a:pt x="4998282" y="598408"/>
                  <a:pt x="4941371" y="603798"/>
                  <a:pt x="4697327" y="584647"/>
                </a:cubicBezTo>
                <a:cubicBezTo>
                  <a:pt x="4453283" y="565496"/>
                  <a:pt x="4391434" y="578838"/>
                  <a:pt x="4231424" y="584647"/>
                </a:cubicBezTo>
                <a:cubicBezTo>
                  <a:pt x="4071414" y="590456"/>
                  <a:pt x="3919187" y="607230"/>
                  <a:pt x="3650640" y="584647"/>
                </a:cubicBezTo>
                <a:cubicBezTo>
                  <a:pt x="3382093" y="562064"/>
                  <a:pt x="3306658" y="578299"/>
                  <a:pt x="3127297" y="584647"/>
                </a:cubicBezTo>
                <a:cubicBezTo>
                  <a:pt x="2947936" y="590995"/>
                  <a:pt x="2827093" y="596804"/>
                  <a:pt x="2546513" y="584647"/>
                </a:cubicBezTo>
                <a:cubicBezTo>
                  <a:pt x="2265933" y="572490"/>
                  <a:pt x="2138855" y="577719"/>
                  <a:pt x="2023169" y="584647"/>
                </a:cubicBezTo>
                <a:cubicBezTo>
                  <a:pt x="1907483" y="591575"/>
                  <a:pt x="1646630" y="601758"/>
                  <a:pt x="1499826" y="584647"/>
                </a:cubicBezTo>
                <a:cubicBezTo>
                  <a:pt x="1353022" y="567536"/>
                  <a:pt x="1221709" y="564095"/>
                  <a:pt x="976482" y="584647"/>
                </a:cubicBezTo>
                <a:cubicBezTo>
                  <a:pt x="731255" y="605199"/>
                  <a:pt x="481181" y="548650"/>
                  <a:pt x="0" y="584647"/>
                </a:cubicBezTo>
                <a:cubicBezTo>
                  <a:pt x="-20567" y="437630"/>
                  <a:pt x="-11379" y="136153"/>
                  <a:pt x="0" y="0"/>
                </a:cubicBezTo>
                <a:close/>
              </a:path>
              <a:path w="5744014" h="584647" stroke="0" extrusionOk="0">
                <a:moveTo>
                  <a:pt x="0" y="0"/>
                </a:moveTo>
                <a:cubicBezTo>
                  <a:pt x="154654" y="9051"/>
                  <a:pt x="326225" y="12133"/>
                  <a:pt x="580784" y="0"/>
                </a:cubicBezTo>
                <a:cubicBezTo>
                  <a:pt x="835343" y="-12133"/>
                  <a:pt x="887490" y="-20986"/>
                  <a:pt x="1161567" y="0"/>
                </a:cubicBezTo>
                <a:cubicBezTo>
                  <a:pt x="1435644" y="20986"/>
                  <a:pt x="1483609" y="-2123"/>
                  <a:pt x="1684911" y="0"/>
                </a:cubicBezTo>
                <a:cubicBezTo>
                  <a:pt x="1886213" y="2123"/>
                  <a:pt x="2025880" y="7158"/>
                  <a:pt x="2150814" y="0"/>
                </a:cubicBezTo>
                <a:cubicBezTo>
                  <a:pt x="2275748" y="-7158"/>
                  <a:pt x="2629372" y="-8338"/>
                  <a:pt x="2903918" y="0"/>
                </a:cubicBezTo>
                <a:cubicBezTo>
                  <a:pt x="3178464" y="8338"/>
                  <a:pt x="3361255" y="-877"/>
                  <a:pt x="3599582" y="0"/>
                </a:cubicBezTo>
                <a:cubicBezTo>
                  <a:pt x="3837909" y="877"/>
                  <a:pt x="3996222" y="6928"/>
                  <a:pt x="4180366" y="0"/>
                </a:cubicBezTo>
                <a:cubicBezTo>
                  <a:pt x="4364510" y="-6928"/>
                  <a:pt x="4692670" y="-11008"/>
                  <a:pt x="4876030" y="0"/>
                </a:cubicBezTo>
                <a:cubicBezTo>
                  <a:pt x="5059390" y="11008"/>
                  <a:pt x="5519017" y="-32592"/>
                  <a:pt x="5744014" y="0"/>
                </a:cubicBezTo>
                <a:cubicBezTo>
                  <a:pt x="5744416" y="201051"/>
                  <a:pt x="5715164" y="392571"/>
                  <a:pt x="5744014" y="584647"/>
                </a:cubicBezTo>
                <a:cubicBezTo>
                  <a:pt x="5440729" y="569227"/>
                  <a:pt x="5332070" y="611893"/>
                  <a:pt x="5105790" y="584647"/>
                </a:cubicBezTo>
                <a:cubicBezTo>
                  <a:pt x="4879510" y="557401"/>
                  <a:pt x="4588351" y="557169"/>
                  <a:pt x="4352686" y="584647"/>
                </a:cubicBezTo>
                <a:cubicBezTo>
                  <a:pt x="4117021" y="612125"/>
                  <a:pt x="3939697" y="580392"/>
                  <a:pt x="3829343" y="584647"/>
                </a:cubicBezTo>
                <a:cubicBezTo>
                  <a:pt x="3718989" y="588902"/>
                  <a:pt x="3343734" y="610426"/>
                  <a:pt x="3133679" y="584647"/>
                </a:cubicBezTo>
                <a:cubicBezTo>
                  <a:pt x="2923624" y="558868"/>
                  <a:pt x="2802194" y="598384"/>
                  <a:pt x="2552895" y="584647"/>
                </a:cubicBezTo>
                <a:cubicBezTo>
                  <a:pt x="2303596" y="570910"/>
                  <a:pt x="2137233" y="563329"/>
                  <a:pt x="1799791" y="584647"/>
                </a:cubicBezTo>
                <a:cubicBezTo>
                  <a:pt x="1462349" y="605965"/>
                  <a:pt x="1275998" y="574914"/>
                  <a:pt x="1104127" y="584647"/>
                </a:cubicBezTo>
                <a:cubicBezTo>
                  <a:pt x="932256" y="594380"/>
                  <a:pt x="403040" y="592052"/>
                  <a:pt x="0" y="584647"/>
                </a:cubicBezTo>
                <a:cubicBezTo>
                  <a:pt x="-28719" y="360329"/>
                  <a:pt x="19463" y="125916"/>
                  <a:pt x="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402515985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 defTabSz="1218804">
              <a:buClr>
                <a:srgbClr val="000000"/>
              </a:buClr>
              <a:defRPr/>
            </a:pPr>
            <a:r>
              <a:rPr lang="en-US" sz="3199" kern="0" dirty="0" err="1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Thẳng</a:t>
            </a:r>
            <a:r>
              <a:rPr lang="en-US" sz="3199" kern="0" dirty="0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199" kern="0" dirty="0" err="1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lưng</a:t>
            </a:r>
            <a:r>
              <a:rPr lang="en-US" sz="3199" kern="0" dirty="0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3199" kern="0" dirty="0" err="1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chân</a:t>
            </a:r>
            <a:r>
              <a:rPr lang="en-US" sz="3199" kern="0" dirty="0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199" kern="0" dirty="0" err="1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đặt</a:t>
            </a:r>
            <a:r>
              <a:rPr lang="en-US" sz="3199" kern="0" dirty="0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199" kern="0" dirty="0" err="1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đúng</a:t>
            </a:r>
            <a:r>
              <a:rPr lang="en-US" sz="3199" kern="0" dirty="0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199" kern="0" dirty="0" err="1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vị</a:t>
            </a:r>
            <a:r>
              <a:rPr lang="en-US" sz="3199" kern="0" dirty="0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199" kern="0" dirty="0" err="1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trí</a:t>
            </a:r>
            <a:endParaRPr lang="en-US" sz="3199" kern="0" dirty="0">
              <a:solidFill>
                <a:srgbClr val="C0504D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7BABF19F-5005-4957-AA00-5257C692EE98}"/>
              </a:ext>
            </a:extLst>
          </p:cNvPr>
          <p:cNvSpPr txBox="1"/>
          <p:nvPr/>
        </p:nvSpPr>
        <p:spPr>
          <a:xfrm>
            <a:off x="1007438" y="3206004"/>
            <a:ext cx="5874286" cy="1076961"/>
          </a:xfrm>
          <a:custGeom>
            <a:avLst/>
            <a:gdLst>
              <a:gd name="connsiteX0" fmla="*/ 0 w 5874286"/>
              <a:gd name="connsiteY0" fmla="*/ 0 h 1076961"/>
              <a:gd name="connsiteX1" fmla="*/ 593956 w 5874286"/>
              <a:gd name="connsiteY1" fmla="*/ 0 h 1076961"/>
              <a:gd name="connsiteX2" fmla="*/ 1187911 w 5874286"/>
              <a:gd name="connsiteY2" fmla="*/ 0 h 1076961"/>
              <a:gd name="connsiteX3" fmla="*/ 1958095 w 5874286"/>
              <a:gd name="connsiteY3" fmla="*/ 0 h 1076961"/>
              <a:gd name="connsiteX4" fmla="*/ 2434565 w 5874286"/>
              <a:gd name="connsiteY4" fmla="*/ 0 h 1076961"/>
              <a:gd name="connsiteX5" fmla="*/ 2969778 w 5874286"/>
              <a:gd name="connsiteY5" fmla="*/ 0 h 1076961"/>
              <a:gd name="connsiteX6" fmla="*/ 3504991 w 5874286"/>
              <a:gd name="connsiteY6" fmla="*/ 0 h 1076961"/>
              <a:gd name="connsiteX7" fmla="*/ 4216432 w 5874286"/>
              <a:gd name="connsiteY7" fmla="*/ 0 h 1076961"/>
              <a:gd name="connsiteX8" fmla="*/ 4692902 w 5874286"/>
              <a:gd name="connsiteY8" fmla="*/ 0 h 1076961"/>
              <a:gd name="connsiteX9" fmla="*/ 5874286 w 5874286"/>
              <a:gd name="connsiteY9" fmla="*/ 0 h 1076961"/>
              <a:gd name="connsiteX10" fmla="*/ 5874286 w 5874286"/>
              <a:gd name="connsiteY10" fmla="*/ 516941 h 1076961"/>
              <a:gd name="connsiteX11" fmla="*/ 5874286 w 5874286"/>
              <a:gd name="connsiteY11" fmla="*/ 1076961 h 1076961"/>
              <a:gd name="connsiteX12" fmla="*/ 5397816 w 5874286"/>
              <a:gd name="connsiteY12" fmla="*/ 1076961 h 1076961"/>
              <a:gd name="connsiteX13" fmla="*/ 4862603 w 5874286"/>
              <a:gd name="connsiteY13" fmla="*/ 1076961 h 1076961"/>
              <a:gd name="connsiteX14" fmla="*/ 4092419 w 5874286"/>
              <a:gd name="connsiteY14" fmla="*/ 1076961 h 1076961"/>
              <a:gd name="connsiteX15" fmla="*/ 3615949 w 5874286"/>
              <a:gd name="connsiteY15" fmla="*/ 1076961 h 1076961"/>
              <a:gd name="connsiteX16" fmla="*/ 2963251 w 5874286"/>
              <a:gd name="connsiteY16" fmla="*/ 1076961 h 1076961"/>
              <a:gd name="connsiteX17" fmla="*/ 2486781 w 5874286"/>
              <a:gd name="connsiteY17" fmla="*/ 1076961 h 1076961"/>
              <a:gd name="connsiteX18" fmla="*/ 1951568 w 5874286"/>
              <a:gd name="connsiteY18" fmla="*/ 1076961 h 1076961"/>
              <a:gd name="connsiteX19" fmla="*/ 1475098 w 5874286"/>
              <a:gd name="connsiteY19" fmla="*/ 1076961 h 1076961"/>
              <a:gd name="connsiteX20" fmla="*/ 998629 w 5874286"/>
              <a:gd name="connsiteY20" fmla="*/ 1076961 h 1076961"/>
              <a:gd name="connsiteX21" fmla="*/ 0 w 5874286"/>
              <a:gd name="connsiteY21" fmla="*/ 1076961 h 1076961"/>
              <a:gd name="connsiteX22" fmla="*/ 0 w 5874286"/>
              <a:gd name="connsiteY22" fmla="*/ 527711 h 1076961"/>
              <a:gd name="connsiteX23" fmla="*/ 0 w 5874286"/>
              <a:gd name="connsiteY23" fmla="*/ 0 h 1076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874286" h="1076961" fill="none" extrusionOk="0">
                <a:moveTo>
                  <a:pt x="0" y="0"/>
                </a:moveTo>
                <a:cubicBezTo>
                  <a:pt x="220708" y="2513"/>
                  <a:pt x="403763" y="-18512"/>
                  <a:pt x="593956" y="0"/>
                </a:cubicBezTo>
                <a:cubicBezTo>
                  <a:pt x="784149" y="18512"/>
                  <a:pt x="968690" y="-9025"/>
                  <a:pt x="1187911" y="0"/>
                </a:cubicBezTo>
                <a:cubicBezTo>
                  <a:pt x="1407132" y="9025"/>
                  <a:pt x="1786786" y="-37706"/>
                  <a:pt x="1958095" y="0"/>
                </a:cubicBezTo>
                <a:cubicBezTo>
                  <a:pt x="2129404" y="37706"/>
                  <a:pt x="2258960" y="10126"/>
                  <a:pt x="2434565" y="0"/>
                </a:cubicBezTo>
                <a:cubicBezTo>
                  <a:pt x="2610170" y="-10126"/>
                  <a:pt x="2739130" y="17166"/>
                  <a:pt x="2969778" y="0"/>
                </a:cubicBezTo>
                <a:cubicBezTo>
                  <a:pt x="3200426" y="-17166"/>
                  <a:pt x="3240123" y="-11681"/>
                  <a:pt x="3504991" y="0"/>
                </a:cubicBezTo>
                <a:cubicBezTo>
                  <a:pt x="3769859" y="11681"/>
                  <a:pt x="3871892" y="-25331"/>
                  <a:pt x="4216432" y="0"/>
                </a:cubicBezTo>
                <a:cubicBezTo>
                  <a:pt x="4560972" y="25331"/>
                  <a:pt x="4555037" y="-7122"/>
                  <a:pt x="4692902" y="0"/>
                </a:cubicBezTo>
                <a:cubicBezTo>
                  <a:pt x="4830767" y="7122"/>
                  <a:pt x="5466941" y="-18606"/>
                  <a:pt x="5874286" y="0"/>
                </a:cubicBezTo>
                <a:cubicBezTo>
                  <a:pt x="5863961" y="160476"/>
                  <a:pt x="5891003" y="357827"/>
                  <a:pt x="5874286" y="516941"/>
                </a:cubicBezTo>
                <a:cubicBezTo>
                  <a:pt x="5857569" y="676055"/>
                  <a:pt x="5882157" y="856254"/>
                  <a:pt x="5874286" y="1076961"/>
                </a:cubicBezTo>
                <a:cubicBezTo>
                  <a:pt x="5637655" y="1074486"/>
                  <a:pt x="5569777" y="1081090"/>
                  <a:pt x="5397816" y="1076961"/>
                </a:cubicBezTo>
                <a:cubicBezTo>
                  <a:pt x="5225855" y="1072833"/>
                  <a:pt x="4985061" y="1070664"/>
                  <a:pt x="4862603" y="1076961"/>
                </a:cubicBezTo>
                <a:cubicBezTo>
                  <a:pt x="4740145" y="1083258"/>
                  <a:pt x="4452272" y="1114722"/>
                  <a:pt x="4092419" y="1076961"/>
                </a:cubicBezTo>
                <a:cubicBezTo>
                  <a:pt x="3732566" y="1039200"/>
                  <a:pt x="3825696" y="1082448"/>
                  <a:pt x="3615949" y="1076961"/>
                </a:cubicBezTo>
                <a:cubicBezTo>
                  <a:pt x="3406202" y="1071475"/>
                  <a:pt x="3226100" y="1061401"/>
                  <a:pt x="2963251" y="1076961"/>
                </a:cubicBezTo>
                <a:cubicBezTo>
                  <a:pt x="2700402" y="1092521"/>
                  <a:pt x="2590723" y="1054782"/>
                  <a:pt x="2486781" y="1076961"/>
                </a:cubicBezTo>
                <a:cubicBezTo>
                  <a:pt x="2382839" y="1099141"/>
                  <a:pt x="2177111" y="1091777"/>
                  <a:pt x="1951568" y="1076961"/>
                </a:cubicBezTo>
                <a:cubicBezTo>
                  <a:pt x="1726025" y="1062145"/>
                  <a:pt x="1598082" y="1084547"/>
                  <a:pt x="1475098" y="1076961"/>
                </a:cubicBezTo>
                <a:cubicBezTo>
                  <a:pt x="1352114" y="1069376"/>
                  <a:pt x="1226337" y="1062689"/>
                  <a:pt x="998629" y="1076961"/>
                </a:cubicBezTo>
                <a:cubicBezTo>
                  <a:pt x="770921" y="1091233"/>
                  <a:pt x="438861" y="1029506"/>
                  <a:pt x="0" y="1076961"/>
                </a:cubicBezTo>
                <a:cubicBezTo>
                  <a:pt x="-22966" y="923177"/>
                  <a:pt x="-20231" y="681838"/>
                  <a:pt x="0" y="527711"/>
                </a:cubicBezTo>
                <a:cubicBezTo>
                  <a:pt x="20231" y="373584"/>
                  <a:pt x="-22705" y="117189"/>
                  <a:pt x="0" y="0"/>
                </a:cubicBezTo>
                <a:close/>
              </a:path>
              <a:path w="5874286" h="1076961" stroke="0" extrusionOk="0">
                <a:moveTo>
                  <a:pt x="0" y="0"/>
                </a:moveTo>
                <a:cubicBezTo>
                  <a:pt x="210953" y="10447"/>
                  <a:pt x="332676" y="10028"/>
                  <a:pt x="593956" y="0"/>
                </a:cubicBezTo>
                <a:cubicBezTo>
                  <a:pt x="855236" y="-10028"/>
                  <a:pt x="1065770" y="-4217"/>
                  <a:pt x="1305397" y="0"/>
                </a:cubicBezTo>
                <a:cubicBezTo>
                  <a:pt x="1545024" y="4217"/>
                  <a:pt x="1801246" y="-26528"/>
                  <a:pt x="1958095" y="0"/>
                </a:cubicBezTo>
                <a:cubicBezTo>
                  <a:pt x="2114944" y="26528"/>
                  <a:pt x="2406984" y="20875"/>
                  <a:pt x="2728279" y="0"/>
                </a:cubicBezTo>
                <a:cubicBezTo>
                  <a:pt x="3049574" y="-20875"/>
                  <a:pt x="3290386" y="16656"/>
                  <a:pt x="3439721" y="0"/>
                </a:cubicBezTo>
                <a:cubicBezTo>
                  <a:pt x="3589056" y="-16656"/>
                  <a:pt x="3725759" y="-19961"/>
                  <a:pt x="3974934" y="0"/>
                </a:cubicBezTo>
                <a:cubicBezTo>
                  <a:pt x="4224109" y="19961"/>
                  <a:pt x="4374878" y="-4637"/>
                  <a:pt x="4510146" y="0"/>
                </a:cubicBezTo>
                <a:cubicBezTo>
                  <a:pt x="4645414" y="4637"/>
                  <a:pt x="4826661" y="-21360"/>
                  <a:pt x="5045359" y="0"/>
                </a:cubicBezTo>
                <a:cubicBezTo>
                  <a:pt x="5264057" y="21360"/>
                  <a:pt x="5684421" y="-28070"/>
                  <a:pt x="5874286" y="0"/>
                </a:cubicBezTo>
                <a:cubicBezTo>
                  <a:pt x="5868806" y="217045"/>
                  <a:pt x="5894389" y="317844"/>
                  <a:pt x="5874286" y="506172"/>
                </a:cubicBezTo>
                <a:cubicBezTo>
                  <a:pt x="5854183" y="694500"/>
                  <a:pt x="5875920" y="930251"/>
                  <a:pt x="5874286" y="1076961"/>
                </a:cubicBezTo>
                <a:cubicBezTo>
                  <a:pt x="5692893" y="1066881"/>
                  <a:pt x="5512474" y="1106438"/>
                  <a:pt x="5221588" y="1076961"/>
                </a:cubicBezTo>
                <a:cubicBezTo>
                  <a:pt x="4930702" y="1047484"/>
                  <a:pt x="4829320" y="1095717"/>
                  <a:pt x="4510146" y="1076961"/>
                </a:cubicBezTo>
                <a:cubicBezTo>
                  <a:pt x="4190972" y="1058205"/>
                  <a:pt x="4207446" y="1073980"/>
                  <a:pt x="4033676" y="1076961"/>
                </a:cubicBezTo>
                <a:cubicBezTo>
                  <a:pt x="3859906" y="1079943"/>
                  <a:pt x="3488389" y="1111514"/>
                  <a:pt x="3322235" y="1076961"/>
                </a:cubicBezTo>
                <a:cubicBezTo>
                  <a:pt x="3156081" y="1042408"/>
                  <a:pt x="2927458" y="1091157"/>
                  <a:pt x="2728279" y="1076961"/>
                </a:cubicBezTo>
                <a:cubicBezTo>
                  <a:pt x="2529100" y="1062765"/>
                  <a:pt x="2254610" y="1088324"/>
                  <a:pt x="2134324" y="1076961"/>
                </a:cubicBezTo>
                <a:cubicBezTo>
                  <a:pt x="2014039" y="1065598"/>
                  <a:pt x="1743015" y="1076282"/>
                  <a:pt x="1599111" y="1076961"/>
                </a:cubicBezTo>
                <a:cubicBezTo>
                  <a:pt x="1455207" y="1077640"/>
                  <a:pt x="987279" y="1062113"/>
                  <a:pt x="828927" y="1076961"/>
                </a:cubicBezTo>
                <a:cubicBezTo>
                  <a:pt x="670575" y="1091809"/>
                  <a:pt x="360490" y="1086735"/>
                  <a:pt x="0" y="1076961"/>
                </a:cubicBezTo>
                <a:cubicBezTo>
                  <a:pt x="-15424" y="871832"/>
                  <a:pt x="-1799" y="664487"/>
                  <a:pt x="0" y="560020"/>
                </a:cubicBezTo>
                <a:cubicBezTo>
                  <a:pt x="1799" y="455553"/>
                  <a:pt x="8314" y="255673"/>
                  <a:pt x="0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36508957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 defTabSz="1218804"/>
            <a:r>
              <a:rPr lang="en-US" sz="3199" dirty="0" err="1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Khoảng</a:t>
            </a:r>
            <a:r>
              <a:rPr lang="en-US" sz="3199" dirty="0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cách</a:t>
            </a:r>
            <a:r>
              <a:rPr lang="en-US" sz="3199" dirty="0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từ</a:t>
            </a:r>
            <a:r>
              <a:rPr lang="en-US" sz="3199" dirty="0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mắt</a:t>
            </a:r>
            <a:r>
              <a:rPr lang="en-US" sz="3199" dirty="0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đến</a:t>
            </a:r>
            <a:r>
              <a:rPr lang="en-US" sz="3199" dirty="0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vở</a:t>
            </a:r>
            <a:r>
              <a:rPr lang="en-US" sz="3199" dirty="0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25 – </a:t>
            </a:r>
            <a:r>
              <a:rPr lang="en-US" sz="3199" dirty="0" err="1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30cm</a:t>
            </a:r>
            <a:endParaRPr lang="en-US" sz="3199" dirty="0">
              <a:solidFill>
                <a:srgbClr val="1F497D">
                  <a:lumMod val="50000"/>
                </a:srgbClr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52694B32-3EB7-4A73-9327-2B3D2928B7EC}"/>
              </a:ext>
            </a:extLst>
          </p:cNvPr>
          <p:cNvSpPr txBox="1"/>
          <p:nvPr/>
        </p:nvSpPr>
        <p:spPr>
          <a:xfrm>
            <a:off x="1007438" y="4701085"/>
            <a:ext cx="5874286" cy="584647"/>
          </a:xfrm>
          <a:custGeom>
            <a:avLst/>
            <a:gdLst>
              <a:gd name="connsiteX0" fmla="*/ 0 w 5874286"/>
              <a:gd name="connsiteY0" fmla="*/ 0 h 584647"/>
              <a:gd name="connsiteX1" fmla="*/ 652698 w 5874286"/>
              <a:gd name="connsiteY1" fmla="*/ 0 h 584647"/>
              <a:gd name="connsiteX2" fmla="*/ 1364140 w 5874286"/>
              <a:gd name="connsiteY2" fmla="*/ 0 h 584647"/>
              <a:gd name="connsiteX3" fmla="*/ 1840610 w 5874286"/>
              <a:gd name="connsiteY3" fmla="*/ 0 h 584647"/>
              <a:gd name="connsiteX4" fmla="*/ 2317079 w 5874286"/>
              <a:gd name="connsiteY4" fmla="*/ 0 h 584647"/>
              <a:gd name="connsiteX5" fmla="*/ 3028521 w 5874286"/>
              <a:gd name="connsiteY5" fmla="*/ 0 h 584647"/>
              <a:gd name="connsiteX6" fmla="*/ 3504991 w 5874286"/>
              <a:gd name="connsiteY6" fmla="*/ 0 h 584647"/>
              <a:gd name="connsiteX7" fmla="*/ 4216432 w 5874286"/>
              <a:gd name="connsiteY7" fmla="*/ 0 h 584647"/>
              <a:gd name="connsiteX8" fmla="*/ 4986616 w 5874286"/>
              <a:gd name="connsiteY8" fmla="*/ 0 h 584647"/>
              <a:gd name="connsiteX9" fmla="*/ 5874286 w 5874286"/>
              <a:gd name="connsiteY9" fmla="*/ 0 h 584647"/>
              <a:gd name="connsiteX10" fmla="*/ 5874286 w 5874286"/>
              <a:gd name="connsiteY10" fmla="*/ 584647 h 584647"/>
              <a:gd name="connsiteX11" fmla="*/ 5104102 w 5874286"/>
              <a:gd name="connsiteY11" fmla="*/ 584647 h 584647"/>
              <a:gd name="connsiteX12" fmla="*/ 4333918 w 5874286"/>
              <a:gd name="connsiteY12" fmla="*/ 584647 h 584647"/>
              <a:gd name="connsiteX13" fmla="*/ 3798705 w 5874286"/>
              <a:gd name="connsiteY13" fmla="*/ 584647 h 584647"/>
              <a:gd name="connsiteX14" fmla="*/ 3146007 w 5874286"/>
              <a:gd name="connsiteY14" fmla="*/ 584647 h 584647"/>
              <a:gd name="connsiteX15" fmla="*/ 2610794 w 5874286"/>
              <a:gd name="connsiteY15" fmla="*/ 584647 h 584647"/>
              <a:gd name="connsiteX16" fmla="*/ 1899352 w 5874286"/>
              <a:gd name="connsiteY16" fmla="*/ 584647 h 584647"/>
              <a:gd name="connsiteX17" fmla="*/ 1422883 w 5874286"/>
              <a:gd name="connsiteY17" fmla="*/ 584647 h 584647"/>
              <a:gd name="connsiteX18" fmla="*/ 828927 w 5874286"/>
              <a:gd name="connsiteY18" fmla="*/ 584647 h 584647"/>
              <a:gd name="connsiteX19" fmla="*/ 0 w 5874286"/>
              <a:gd name="connsiteY19" fmla="*/ 584647 h 584647"/>
              <a:gd name="connsiteX20" fmla="*/ 0 w 5874286"/>
              <a:gd name="connsiteY20" fmla="*/ 0 h 584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874286" h="584647" fill="none" extrusionOk="0">
                <a:moveTo>
                  <a:pt x="0" y="0"/>
                </a:moveTo>
                <a:cubicBezTo>
                  <a:pt x="154944" y="-20363"/>
                  <a:pt x="344887" y="28182"/>
                  <a:pt x="652698" y="0"/>
                </a:cubicBezTo>
                <a:cubicBezTo>
                  <a:pt x="960509" y="-28182"/>
                  <a:pt x="1103492" y="-30487"/>
                  <a:pt x="1364140" y="0"/>
                </a:cubicBezTo>
                <a:cubicBezTo>
                  <a:pt x="1624788" y="30487"/>
                  <a:pt x="1641512" y="-2670"/>
                  <a:pt x="1840610" y="0"/>
                </a:cubicBezTo>
                <a:cubicBezTo>
                  <a:pt x="2039708" y="2670"/>
                  <a:pt x="2202616" y="-23507"/>
                  <a:pt x="2317079" y="0"/>
                </a:cubicBezTo>
                <a:cubicBezTo>
                  <a:pt x="2431542" y="23507"/>
                  <a:pt x="2765686" y="-32457"/>
                  <a:pt x="3028521" y="0"/>
                </a:cubicBezTo>
                <a:cubicBezTo>
                  <a:pt x="3291356" y="32457"/>
                  <a:pt x="3407552" y="-4075"/>
                  <a:pt x="3504991" y="0"/>
                </a:cubicBezTo>
                <a:cubicBezTo>
                  <a:pt x="3602430" y="4075"/>
                  <a:pt x="3863357" y="-30698"/>
                  <a:pt x="4216432" y="0"/>
                </a:cubicBezTo>
                <a:cubicBezTo>
                  <a:pt x="4569507" y="30698"/>
                  <a:pt x="4636455" y="36674"/>
                  <a:pt x="4986616" y="0"/>
                </a:cubicBezTo>
                <a:cubicBezTo>
                  <a:pt x="5336777" y="-36674"/>
                  <a:pt x="5664564" y="-22818"/>
                  <a:pt x="5874286" y="0"/>
                </a:cubicBezTo>
                <a:cubicBezTo>
                  <a:pt x="5867442" y="226258"/>
                  <a:pt x="5862197" y="370574"/>
                  <a:pt x="5874286" y="584647"/>
                </a:cubicBezTo>
                <a:cubicBezTo>
                  <a:pt x="5522028" y="619048"/>
                  <a:pt x="5374919" y="577110"/>
                  <a:pt x="5104102" y="584647"/>
                </a:cubicBezTo>
                <a:cubicBezTo>
                  <a:pt x="4833285" y="592184"/>
                  <a:pt x="4641521" y="548368"/>
                  <a:pt x="4333918" y="584647"/>
                </a:cubicBezTo>
                <a:cubicBezTo>
                  <a:pt x="4026315" y="620926"/>
                  <a:pt x="4023037" y="586223"/>
                  <a:pt x="3798705" y="584647"/>
                </a:cubicBezTo>
                <a:cubicBezTo>
                  <a:pt x="3574373" y="583071"/>
                  <a:pt x="3327268" y="573031"/>
                  <a:pt x="3146007" y="584647"/>
                </a:cubicBezTo>
                <a:cubicBezTo>
                  <a:pt x="2964746" y="596263"/>
                  <a:pt x="2830979" y="581313"/>
                  <a:pt x="2610794" y="584647"/>
                </a:cubicBezTo>
                <a:cubicBezTo>
                  <a:pt x="2390609" y="587981"/>
                  <a:pt x="2207509" y="575108"/>
                  <a:pt x="1899352" y="584647"/>
                </a:cubicBezTo>
                <a:cubicBezTo>
                  <a:pt x="1591195" y="594186"/>
                  <a:pt x="1570472" y="603685"/>
                  <a:pt x="1422883" y="584647"/>
                </a:cubicBezTo>
                <a:cubicBezTo>
                  <a:pt x="1275294" y="565609"/>
                  <a:pt x="1063059" y="580563"/>
                  <a:pt x="828927" y="584647"/>
                </a:cubicBezTo>
                <a:cubicBezTo>
                  <a:pt x="594795" y="588731"/>
                  <a:pt x="360089" y="594671"/>
                  <a:pt x="0" y="584647"/>
                </a:cubicBezTo>
                <a:cubicBezTo>
                  <a:pt x="-525" y="362254"/>
                  <a:pt x="-11388" y="179276"/>
                  <a:pt x="0" y="0"/>
                </a:cubicBezTo>
                <a:close/>
              </a:path>
              <a:path w="5874286" h="584647" stroke="0" extrusionOk="0">
                <a:moveTo>
                  <a:pt x="0" y="0"/>
                </a:moveTo>
                <a:cubicBezTo>
                  <a:pt x="169722" y="-1976"/>
                  <a:pt x="388023" y="17218"/>
                  <a:pt x="593956" y="0"/>
                </a:cubicBezTo>
                <a:cubicBezTo>
                  <a:pt x="799889" y="-17218"/>
                  <a:pt x="1078075" y="8396"/>
                  <a:pt x="1246654" y="0"/>
                </a:cubicBezTo>
                <a:cubicBezTo>
                  <a:pt x="1415233" y="-8396"/>
                  <a:pt x="1625578" y="-17493"/>
                  <a:pt x="1958095" y="0"/>
                </a:cubicBezTo>
                <a:cubicBezTo>
                  <a:pt x="2290612" y="17493"/>
                  <a:pt x="2424374" y="26312"/>
                  <a:pt x="2552051" y="0"/>
                </a:cubicBezTo>
                <a:cubicBezTo>
                  <a:pt x="2679728" y="-26312"/>
                  <a:pt x="2823541" y="-8015"/>
                  <a:pt x="3087264" y="0"/>
                </a:cubicBezTo>
                <a:cubicBezTo>
                  <a:pt x="3350987" y="8015"/>
                  <a:pt x="3648518" y="-26823"/>
                  <a:pt x="3857448" y="0"/>
                </a:cubicBezTo>
                <a:cubicBezTo>
                  <a:pt x="4066378" y="26823"/>
                  <a:pt x="4368666" y="-9301"/>
                  <a:pt x="4568889" y="0"/>
                </a:cubicBezTo>
                <a:cubicBezTo>
                  <a:pt x="4769112" y="9301"/>
                  <a:pt x="4898275" y="-4629"/>
                  <a:pt x="5104102" y="0"/>
                </a:cubicBezTo>
                <a:cubicBezTo>
                  <a:pt x="5309929" y="4629"/>
                  <a:pt x="5498727" y="-17858"/>
                  <a:pt x="5874286" y="0"/>
                </a:cubicBezTo>
                <a:cubicBezTo>
                  <a:pt x="5864677" y="204834"/>
                  <a:pt x="5858732" y="403512"/>
                  <a:pt x="5874286" y="584647"/>
                </a:cubicBezTo>
                <a:cubicBezTo>
                  <a:pt x="5759733" y="563186"/>
                  <a:pt x="5541818" y="600518"/>
                  <a:pt x="5397816" y="584647"/>
                </a:cubicBezTo>
                <a:cubicBezTo>
                  <a:pt x="5253814" y="568777"/>
                  <a:pt x="5099190" y="583796"/>
                  <a:pt x="4862603" y="584647"/>
                </a:cubicBezTo>
                <a:cubicBezTo>
                  <a:pt x="4626016" y="585498"/>
                  <a:pt x="4506005" y="582348"/>
                  <a:pt x="4386134" y="584647"/>
                </a:cubicBezTo>
                <a:cubicBezTo>
                  <a:pt x="4266263" y="586946"/>
                  <a:pt x="4091667" y="602253"/>
                  <a:pt x="3850921" y="584647"/>
                </a:cubicBezTo>
                <a:cubicBezTo>
                  <a:pt x="3610175" y="567041"/>
                  <a:pt x="3375606" y="581006"/>
                  <a:pt x="3198222" y="584647"/>
                </a:cubicBezTo>
                <a:cubicBezTo>
                  <a:pt x="3020838" y="588288"/>
                  <a:pt x="2781703" y="610302"/>
                  <a:pt x="2663010" y="584647"/>
                </a:cubicBezTo>
                <a:cubicBezTo>
                  <a:pt x="2544317" y="558992"/>
                  <a:pt x="2227559" y="558462"/>
                  <a:pt x="2069054" y="584647"/>
                </a:cubicBezTo>
                <a:cubicBezTo>
                  <a:pt x="1910549" y="610832"/>
                  <a:pt x="1703978" y="576593"/>
                  <a:pt x="1357613" y="584647"/>
                </a:cubicBezTo>
                <a:cubicBezTo>
                  <a:pt x="1011248" y="592701"/>
                  <a:pt x="973939" y="586128"/>
                  <a:pt x="704914" y="584647"/>
                </a:cubicBezTo>
                <a:cubicBezTo>
                  <a:pt x="435889" y="583166"/>
                  <a:pt x="185373" y="580103"/>
                  <a:pt x="0" y="584647"/>
                </a:cubicBezTo>
                <a:cubicBezTo>
                  <a:pt x="24306" y="302315"/>
                  <a:pt x="9411" y="183096"/>
                  <a:pt x="0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401538575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 defTabSz="609402"/>
            <a:r>
              <a:rPr lang="en-US" sz="3199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 </a:t>
            </a:r>
            <a:r>
              <a:rPr lang="en-US" sz="3199" dirty="0" err="1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tay</a:t>
            </a:r>
            <a:r>
              <a:rPr lang="en-US" sz="3199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cầm</a:t>
            </a:r>
            <a:r>
              <a:rPr lang="en-US" sz="3199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viết</a:t>
            </a:r>
            <a:r>
              <a:rPr lang="en-US" sz="3199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 1 </a:t>
            </a:r>
            <a:r>
              <a:rPr lang="en-US" sz="3199" dirty="0" err="1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tay</a:t>
            </a:r>
            <a:r>
              <a:rPr lang="en-US" sz="3199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giữ</a:t>
            </a:r>
            <a:r>
              <a:rPr lang="en-US" sz="3199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trang</a:t>
            </a:r>
            <a:r>
              <a:rPr lang="en-US" sz="3199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vở</a:t>
            </a:r>
            <a:endParaRPr lang="en-US" sz="3199" dirty="0">
              <a:solidFill>
                <a:srgbClr val="9BBB59">
                  <a:lumMod val="50000"/>
                </a:srgbClr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32" name="图片 2">
            <a:extLst>
              <a:ext uri="{FF2B5EF4-FFF2-40B4-BE49-F238E27FC236}">
                <a16:creationId xmlns:a16="http://schemas.microsoft.com/office/drawing/2014/main" xmlns="" id="{C0B6F4D9-4D69-456B-8272-6ACD8DF6DC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666" y="237617"/>
            <a:ext cx="1364617" cy="1391909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D3699B7E-F0E1-48B5-B360-7F885508E4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7"/>
          <a:stretch/>
        </p:blipFill>
        <p:spPr>
          <a:xfrm>
            <a:off x="7480702" y="2076286"/>
            <a:ext cx="3072542" cy="35595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4E2B79F-373C-4AD2-889C-313C4DEC2B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60964" y="282972"/>
            <a:ext cx="1464793" cy="146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56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6" grpId="0" animBg="1"/>
      <p:bldP spid="28" grpId="0" animBg="1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4">
            <a:extLst>
              <a:ext uri="{FF2B5EF4-FFF2-40B4-BE49-F238E27FC236}">
                <a16:creationId xmlns:a16="http://schemas.microsoft.com/office/drawing/2014/main" xmlns="" id="{E5E2739F-4B09-4B23-8270-B90FE4EE5E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-241779"/>
            <a:ext cx="12188116" cy="500936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8C82BBF8-FF60-485A-B25A-DD76B71D9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xmlns="" id="{51209E97-5B44-456A-859A-09C7D6265F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7761874" y="3114612"/>
            <a:ext cx="3533211" cy="28422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5BE9F70-202E-4595-BB47-8EAF41D8D7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4647" y="1773085"/>
            <a:ext cx="6224555" cy="20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82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27D29670-7D12-415B-8DE2-10E46834B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组合 12">
            <a:extLst>
              <a:ext uri="{FF2B5EF4-FFF2-40B4-BE49-F238E27FC236}">
                <a16:creationId xmlns:a16="http://schemas.microsoft.com/office/drawing/2014/main" xmlns="" id="{76AA81AA-4D7E-441B-AE27-E273E53CBB73}"/>
              </a:ext>
            </a:extLst>
          </p:cNvPr>
          <p:cNvGrpSpPr/>
          <p:nvPr/>
        </p:nvGrpSpPr>
        <p:grpSpPr>
          <a:xfrm>
            <a:off x="3216569" y="165646"/>
            <a:ext cx="7203781" cy="1247754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圆角矩形 16">
              <a:extLst>
                <a:ext uri="{FF2B5EF4-FFF2-40B4-BE49-F238E27FC236}">
                  <a16:creationId xmlns:a16="http://schemas.microsoft.com/office/drawing/2014/main" xmlns="" id="{CFB08FC8-154B-43B7-96F4-C97DDD4FC7AB}"/>
                </a:ext>
              </a:extLst>
            </p:cNvPr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圆角矩形 17">
              <a:extLst>
                <a:ext uri="{FF2B5EF4-FFF2-40B4-BE49-F238E27FC236}">
                  <a16:creationId xmlns:a16="http://schemas.microsoft.com/office/drawing/2014/main" xmlns="" id="{D74F37B6-DC9A-4C95-AC3C-17D69E697ECD}"/>
                </a:ext>
              </a:extLst>
            </p:cNvPr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94B3881-CDBB-486A-ABA3-3CCCF04C1958}"/>
              </a:ext>
            </a:extLst>
          </p:cNvPr>
          <p:cNvSpPr txBox="1"/>
          <p:nvPr/>
        </p:nvSpPr>
        <p:spPr>
          <a:xfrm>
            <a:off x="3474748" y="152730"/>
            <a:ext cx="6640801" cy="1240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/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2.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Chọn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FFC000"/>
                </a:solidFill>
                <a:latin typeface="Calibri"/>
              </a:rPr>
              <a:t>chuyền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hoặc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FFC000"/>
                </a:solidFill>
                <a:latin typeface="Calibri"/>
              </a:rPr>
              <a:t>thuyền</a:t>
            </a:r>
            <a:r>
              <a:rPr lang="en-US" sz="3732" b="1" dirty="0">
                <a:solidFill>
                  <a:srgbClr val="FFC000"/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thay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cho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bông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hoa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.</a:t>
            </a:r>
          </a:p>
        </p:txBody>
      </p:sp>
      <p:pic>
        <p:nvPicPr>
          <p:cNvPr id="24" name="图片 7">
            <a:extLst>
              <a:ext uri="{FF2B5EF4-FFF2-40B4-BE49-F238E27FC236}">
                <a16:creationId xmlns:a16="http://schemas.microsoft.com/office/drawing/2014/main" xmlns="" id="{2CCDA5F4-BAD0-4A80-8B4D-C28F22AE47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" y="1597152"/>
            <a:ext cx="11791949" cy="497433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46BF34D5-C8ED-43F4-8D54-35A5D16E1C69}"/>
              </a:ext>
            </a:extLst>
          </p:cNvPr>
          <p:cNvSpPr txBox="1"/>
          <p:nvPr/>
        </p:nvSpPr>
        <p:spPr>
          <a:xfrm>
            <a:off x="952500" y="3235806"/>
            <a:ext cx="10572749" cy="1815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/>
            <a:r>
              <a:rPr lang="en-US" sz="3732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   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3732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chuyền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cành  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2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  chơi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2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chuyền</a:t>
            </a:r>
            <a:endParaRPr lang="vi-VN" sz="3732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8804"/>
            <a:endParaRPr lang="vi-VN" sz="3732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8804"/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ây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2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chuyền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z="3732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thống 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bóng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2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chuyền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 </a:t>
            </a:r>
            <a:r>
              <a:rPr lang="en-US" sz="3732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endParaRPr lang="vi-VN" sz="3732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2" descr="Happy Smiley Face Sticker">
            <a:extLst>
              <a:ext uri="{FF2B5EF4-FFF2-40B4-BE49-F238E27FC236}">
                <a16:creationId xmlns:a16="http://schemas.microsoft.com/office/drawing/2014/main" xmlns="" id="{7364AA8D-FBA5-4B8C-BA69-177775FC66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82751" y="2943309"/>
            <a:ext cx="1361846" cy="120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appy Smiley Face Sticker">
            <a:extLst>
              <a:ext uri="{FF2B5EF4-FFF2-40B4-BE49-F238E27FC236}">
                <a16:creationId xmlns:a16="http://schemas.microsoft.com/office/drawing/2014/main" xmlns="" id="{09BD4312-C24A-4157-83CB-62F15F154D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86176" y="2877860"/>
            <a:ext cx="1343023" cy="136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appy Smiley Face Sticker">
            <a:extLst>
              <a:ext uri="{FF2B5EF4-FFF2-40B4-BE49-F238E27FC236}">
                <a16:creationId xmlns:a16="http://schemas.microsoft.com/office/drawing/2014/main" xmlns="" id="{0DF5A958-7B08-4A1E-8449-B6ABCC163E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88024" y="2978548"/>
            <a:ext cx="1485900" cy="132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appy Smiley Face Sticker">
            <a:extLst>
              <a:ext uri="{FF2B5EF4-FFF2-40B4-BE49-F238E27FC236}">
                <a16:creationId xmlns:a16="http://schemas.microsoft.com/office/drawing/2014/main" xmlns="" id="{B323778A-9792-4038-9260-EF7073D2C3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64674" y="2673820"/>
            <a:ext cx="1508175" cy="152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appy Smiley Face Sticker">
            <a:extLst>
              <a:ext uri="{FF2B5EF4-FFF2-40B4-BE49-F238E27FC236}">
                <a16:creationId xmlns:a16="http://schemas.microsoft.com/office/drawing/2014/main" xmlns="" id="{21BEC73E-B280-49D9-BE05-B53743DC91B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63673" y="3966524"/>
            <a:ext cx="1508175" cy="152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appy Smiley Face Sticker">
            <a:extLst>
              <a:ext uri="{FF2B5EF4-FFF2-40B4-BE49-F238E27FC236}">
                <a16:creationId xmlns:a16="http://schemas.microsoft.com/office/drawing/2014/main" xmlns="" id="{103D0D39-2521-4256-898A-EAF6791FE1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21024" y="4131145"/>
            <a:ext cx="1508175" cy="152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appy Smiley Face Sticker">
            <a:extLst>
              <a:ext uri="{FF2B5EF4-FFF2-40B4-BE49-F238E27FC236}">
                <a16:creationId xmlns:a16="http://schemas.microsoft.com/office/drawing/2014/main" xmlns="" id="{8AE2BD2F-0AA5-4FE8-80CC-9D3B2808C3E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73924" y="3890907"/>
            <a:ext cx="1508175" cy="152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appy Smiley Face Sticker">
            <a:extLst>
              <a:ext uri="{FF2B5EF4-FFF2-40B4-BE49-F238E27FC236}">
                <a16:creationId xmlns:a16="http://schemas.microsoft.com/office/drawing/2014/main" xmlns="" id="{5943E1A8-829D-47E4-9148-590CA2F083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26599" y="4083520"/>
            <a:ext cx="1508175" cy="152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544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27D29670-7D12-415B-8DE2-10E46834B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组合 12">
            <a:extLst>
              <a:ext uri="{FF2B5EF4-FFF2-40B4-BE49-F238E27FC236}">
                <a16:creationId xmlns:a16="http://schemas.microsoft.com/office/drawing/2014/main" xmlns="" id="{76AA81AA-4D7E-441B-AE27-E273E53CBB73}"/>
              </a:ext>
            </a:extLst>
          </p:cNvPr>
          <p:cNvGrpSpPr/>
          <p:nvPr/>
        </p:nvGrpSpPr>
        <p:grpSpPr>
          <a:xfrm>
            <a:off x="3216569" y="165646"/>
            <a:ext cx="6498931" cy="805904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圆角矩形 16">
              <a:extLst>
                <a:ext uri="{FF2B5EF4-FFF2-40B4-BE49-F238E27FC236}">
                  <a16:creationId xmlns:a16="http://schemas.microsoft.com/office/drawing/2014/main" xmlns="" id="{CFB08FC8-154B-43B7-96F4-C97DDD4FC7AB}"/>
                </a:ext>
              </a:extLst>
            </p:cNvPr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圆角矩形 17">
              <a:extLst>
                <a:ext uri="{FF2B5EF4-FFF2-40B4-BE49-F238E27FC236}">
                  <a16:creationId xmlns:a16="http://schemas.microsoft.com/office/drawing/2014/main" xmlns="" id="{D74F37B6-DC9A-4C95-AC3C-17D69E697ECD}"/>
                </a:ext>
              </a:extLst>
            </p:cNvPr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94B3881-CDBB-486A-ABA3-3CCCF04C1958}"/>
              </a:ext>
            </a:extLst>
          </p:cNvPr>
          <p:cNvSpPr txBox="1"/>
          <p:nvPr/>
        </p:nvSpPr>
        <p:spPr>
          <a:xfrm>
            <a:off x="3474749" y="152730"/>
            <a:ext cx="6155026" cy="666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3.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Làm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bài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tập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a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hoặc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848BA26-EF39-49A4-AF67-39A87A141F86}"/>
              </a:ext>
            </a:extLst>
          </p:cNvPr>
          <p:cNvSpPr txBox="1"/>
          <p:nvPr/>
        </p:nvSpPr>
        <p:spPr>
          <a:xfrm>
            <a:off x="2600325" y="1095375"/>
            <a:ext cx="8439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effectLst/>
                <a:latin typeface="+mj-lt"/>
                <a:ea typeface="Times New Roman" panose="02020603050405020304" pitchFamily="18" charset="0"/>
              </a:rPr>
              <a:t>Chọn </a:t>
            </a:r>
            <a:r>
              <a:rPr lang="nl-NL" sz="4000" b="1" i="1" dirty="0">
                <a:solidFill>
                  <a:srgbClr val="FFC000"/>
                </a:solidFill>
                <a:effectLst/>
                <a:latin typeface="+mj-lt"/>
                <a:ea typeface="Times New Roman" panose="02020603050405020304" pitchFamily="18" charset="0"/>
              </a:rPr>
              <a:t>ch </a:t>
            </a:r>
            <a:r>
              <a:rPr lang="nl-NL" sz="4000" b="1" dirty="0">
                <a:effectLst/>
                <a:latin typeface="+mj-lt"/>
                <a:ea typeface="Times New Roman" panose="02020603050405020304" pitchFamily="18" charset="0"/>
              </a:rPr>
              <a:t>hoặc </a:t>
            </a:r>
            <a:r>
              <a:rPr lang="nl-NL" sz="4000" b="1" i="1" dirty="0">
                <a:solidFill>
                  <a:srgbClr val="FFC000"/>
                </a:solidFill>
                <a:effectLst/>
                <a:latin typeface="+mj-lt"/>
                <a:ea typeface="Times New Roman" panose="02020603050405020304" pitchFamily="18" charset="0"/>
              </a:rPr>
              <a:t>tr </a:t>
            </a:r>
            <a:r>
              <a:rPr lang="nl-NL" sz="4000" b="1" dirty="0">
                <a:effectLst/>
                <a:latin typeface="+mj-lt"/>
                <a:ea typeface="Times New Roman" panose="02020603050405020304" pitchFamily="18" charset="0"/>
              </a:rPr>
              <a:t>thay cho bông hoa.</a:t>
            </a:r>
            <a:endParaRPr lang="en-US" sz="40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0F012EE-BDAA-4544-95D2-46829BB2933E}"/>
              </a:ext>
            </a:extLst>
          </p:cNvPr>
          <p:cNvSpPr txBox="1"/>
          <p:nvPr/>
        </p:nvSpPr>
        <p:spPr>
          <a:xfrm>
            <a:off x="657225" y="2247900"/>
            <a:ext cx="1056322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0" i="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vi-VN" sz="4000" b="0" i="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Chúng 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 không thể nhìn thấy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ân cầu vồng. Chúng ta cũng không thể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ạm vào cầu vồng. Vì cầu vồng chỉ là ánh sáng lửng lơ 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ong không 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ung. Khi mặt trời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iếu vào bầu không khí còn nhiều hơi nước sau cơn mưa, cầu vồng sẽ xuất hiện.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2" descr="Happy Smiley Face Sticker">
            <a:extLst>
              <a:ext uri="{FF2B5EF4-FFF2-40B4-BE49-F238E27FC236}">
                <a16:creationId xmlns:a16="http://schemas.microsoft.com/office/drawing/2014/main" xmlns="" id="{BB1BDFA7-DE78-4666-B17C-692CB5B0AB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39302" y="2333244"/>
            <a:ext cx="599848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appy Smiley Face Sticker">
            <a:extLst>
              <a:ext uri="{FF2B5EF4-FFF2-40B4-BE49-F238E27FC236}">
                <a16:creationId xmlns:a16="http://schemas.microsoft.com/office/drawing/2014/main" xmlns="" id="{B62476CE-2D10-4B8B-91D1-068DF2E0EE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20052" y="2809875"/>
            <a:ext cx="599848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appy Smiley Face Sticker">
            <a:extLst>
              <a:ext uri="{FF2B5EF4-FFF2-40B4-BE49-F238E27FC236}">
                <a16:creationId xmlns:a16="http://schemas.microsoft.com/office/drawing/2014/main" xmlns="" id="{9AF41B1F-30CE-42A0-9181-E63DFFB785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38629" y="3448049"/>
            <a:ext cx="561748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appy Smiley Face Sticker">
            <a:extLst>
              <a:ext uri="{FF2B5EF4-FFF2-40B4-BE49-F238E27FC236}">
                <a16:creationId xmlns:a16="http://schemas.microsoft.com/office/drawing/2014/main" xmlns="" id="{74F30D8F-4630-450E-94F3-92306D64D5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65941" y="4143325"/>
            <a:ext cx="599848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appy Smiley Face Sticker">
            <a:extLst>
              <a:ext uri="{FF2B5EF4-FFF2-40B4-BE49-F238E27FC236}">
                <a16:creationId xmlns:a16="http://schemas.microsoft.com/office/drawing/2014/main" xmlns="" id="{9AF41B1F-30CE-42A0-9181-E63DFFB785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7224" y="4070537"/>
            <a:ext cx="501016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051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27D29670-7D12-415B-8DE2-10E46834B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组合 12">
            <a:extLst>
              <a:ext uri="{FF2B5EF4-FFF2-40B4-BE49-F238E27FC236}">
                <a16:creationId xmlns:a16="http://schemas.microsoft.com/office/drawing/2014/main" xmlns="" id="{76AA81AA-4D7E-441B-AE27-E273E53CBB73}"/>
              </a:ext>
            </a:extLst>
          </p:cNvPr>
          <p:cNvGrpSpPr/>
          <p:nvPr/>
        </p:nvGrpSpPr>
        <p:grpSpPr>
          <a:xfrm>
            <a:off x="3216569" y="165646"/>
            <a:ext cx="8613481" cy="805904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圆角矩形 16">
              <a:extLst>
                <a:ext uri="{FF2B5EF4-FFF2-40B4-BE49-F238E27FC236}">
                  <a16:creationId xmlns:a16="http://schemas.microsoft.com/office/drawing/2014/main" xmlns="" id="{CFB08FC8-154B-43B7-96F4-C97DDD4FC7AB}"/>
                </a:ext>
              </a:extLst>
            </p:cNvPr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圆角矩形 17">
              <a:extLst>
                <a:ext uri="{FF2B5EF4-FFF2-40B4-BE49-F238E27FC236}">
                  <a16:creationId xmlns:a16="http://schemas.microsoft.com/office/drawing/2014/main" xmlns="" id="{D74F37B6-DC9A-4C95-AC3C-17D69E697ECD}"/>
                </a:ext>
              </a:extLst>
            </p:cNvPr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94B3881-CDBB-486A-ABA3-3CCCF04C1958}"/>
              </a:ext>
            </a:extLst>
          </p:cNvPr>
          <p:cNvSpPr txBox="1"/>
          <p:nvPr/>
        </p:nvSpPr>
        <p:spPr>
          <a:xfrm>
            <a:off x="3474748" y="152730"/>
            <a:ext cx="8336251" cy="666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Chọn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tiếng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phù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hợp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chỗ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trống</a:t>
            </a:r>
            <a:endParaRPr kumimoji="0" lang="en-US" sz="3732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51E2204-D539-4EAD-9C9C-A52F8228BA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887" y="2157412"/>
            <a:ext cx="5294949" cy="17002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F050C97-7D7A-440F-9C0B-FFDD3291E0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6050" y="2114550"/>
            <a:ext cx="4819650" cy="1780508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xmlns="" id="{60158372-A277-48FC-8CFC-7DEAF1A23F8D}"/>
              </a:ext>
            </a:extLst>
          </p:cNvPr>
          <p:cNvSpPr/>
          <p:nvPr/>
        </p:nvSpPr>
        <p:spPr>
          <a:xfrm>
            <a:off x="2286000" y="1933575"/>
            <a:ext cx="1343025" cy="10287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E77FAA41-905E-4784-ADED-6AF9D46838F6}"/>
              </a:ext>
            </a:extLst>
          </p:cNvPr>
          <p:cNvSpPr/>
          <p:nvPr/>
        </p:nvSpPr>
        <p:spPr>
          <a:xfrm>
            <a:off x="6429375" y="1971675"/>
            <a:ext cx="1343025" cy="10287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94C7CB0E-280C-4591-9049-F8E3E26E9BE2}"/>
              </a:ext>
            </a:extLst>
          </p:cNvPr>
          <p:cNvSpPr/>
          <p:nvPr/>
        </p:nvSpPr>
        <p:spPr>
          <a:xfrm>
            <a:off x="2314575" y="3038475"/>
            <a:ext cx="1343025" cy="838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40BFC934-A2CB-4C9E-AA54-135136B8E522}"/>
              </a:ext>
            </a:extLst>
          </p:cNvPr>
          <p:cNvSpPr/>
          <p:nvPr/>
        </p:nvSpPr>
        <p:spPr>
          <a:xfrm>
            <a:off x="6438900" y="3086101"/>
            <a:ext cx="1343025" cy="762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07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 animBg="1"/>
      <p:bldP spid="22" grpId="0" animBg="1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4">
            <a:extLst>
              <a:ext uri="{FF2B5EF4-FFF2-40B4-BE49-F238E27FC236}">
                <a16:creationId xmlns:a16="http://schemas.microsoft.com/office/drawing/2014/main" xmlns="" id="{E5E2739F-4B09-4B23-8270-B90FE4EE5E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-241779"/>
            <a:ext cx="12188116" cy="500936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8C82BBF8-FF60-485A-B25A-DD76B71D9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xmlns="" id="{51209E97-5B44-456A-859A-09C7D6265F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7761874" y="3114612"/>
            <a:ext cx="3533211" cy="28422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A18A4AF-A9E8-4DC5-B790-E6FB97F02069}"/>
              </a:ext>
            </a:extLst>
          </p:cNvPr>
          <p:cNvSpPr txBox="1"/>
          <p:nvPr/>
        </p:nvSpPr>
        <p:spPr>
          <a:xfrm>
            <a:off x="2276475" y="1847850"/>
            <a:ext cx="7581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Về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nhà</a:t>
            </a:r>
            <a:r>
              <a:rPr lang="en-US" sz="3200" b="1" dirty="0">
                <a:solidFill>
                  <a:srgbClr val="002060"/>
                </a:solidFill>
              </a:rPr>
              <a:t>: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</a:rPr>
              <a:t>Chia </a:t>
            </a:r>
            <a:r>
              <a:rPr lang="en-US" sz="3200" b="1" dirty="0" err="1">
                <a:solidFill>
                  <a:srgbClr val="002060"/>
                </a:solidFill>
              </a:rPr>
              <a:t>sẻ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với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người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thân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các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thông</a:t>
            </a:r>
            <a:r>
              <a:rPr lang="en-US" sz="3200" b="1" dirty="0">
                <a:solidFill>
                  <a:srgbClr val="002060"/>
                </a:solidFill>
              </a:rPr>
              <a:t> tin </a:t>
            </a:r>
            <a:r>
              <a:rPr lang="en-US" sz="3200" b="1" dirty="0" err="1">
                <a:solidFill>
                  <a:srgbClr val="002060"/>
                </a:solidFill>
              </a:rPr>
              <a:t>trong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bài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đọc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Bầu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trời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28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484" y="4738142"/>
            <a:ext cx="1397394" cy="1745481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0767887" y="2199575"/>
            <a:ext cx="617813" cy="825709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组合 18"/>
          <p:cNvGrpSpPr/>
          <p:nvPr/>
        </p:nvGrpSpPr>
        <p:grpSpPr>
          <a:xfrm>
            <a:off x="9055799" y="466126"/>
            <a:ext cx="617813" cy="825709"/>
            <a:chOff x="-2033679" y="889419"/>
            <a:chExt cx="463503" cy="619473"/>
          </a:xfrm>
        </p:grpSpPr>
        <p:pic>
          <p:nvPicPr>
            <p:cNvPr id="2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44478">
            <a:off x="-11339" y="-181485"/>
            <a:ext cx="2646840" cy="26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73732" y="801939"/>
            <a:ext cx="9514653" cy="497205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组合 28"/>
          <p:cNvGrpSpPr/>
          <p:nvPr/>
        </p:nvGrpSpPr>
        <p:grpSpPr>
          <a:xfrm>
            <a:off x="1052338" y="2987424"/>
            <a:ext cx="617813" cy="825709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823531" y="2305506"/>
            <a:ext cx="617813" cy="825709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2132437" y="3356554"/>
            <a:ext cx="617813" cy="825709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组合 21"/>
          <p:cNvGrpSpPr/>
          <p:nvPr/>
        </p:nvGrpSpPr>
        <p:grpSpPr>
          <a:xfrm>
            <a:off x="11668613" y="5754974"/>
            <a:ext cx="662353" cy="910740"/>
            <a:chOff x="-2033679" y="889419"/>
            <a:chExt cx="463503" cy="619473"/>
          </a:xfrm>
        </p:grpSpPr>
        <p:pic>
          <p:nvPicPr>
            <p:cNvPr id="2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B5D3D15-CDFC-4395-9D30-7CD4FBA603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63646" y="2163196"/>
            <a:ext cx="7626757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99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buổi sáng VTV7">
            <a:hlinkClick r:id="" action="ppaction://media"/>
            <a:extLst>
              <a:ext uri="{FF2B5EF4-FFF2-40B4-BE49-F238E27FC236}">
                <a16:creationId xmlns:a16="http://schemas.microsoft.com/office/drawing/2014/main" xmlns="" id="{8363025F-A1CC-4605-AB6B-A1C39B93F0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0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extLst>
              <a:ext uri="{FF2B5EF4-FFF2-40B4-BE49-F238E27FC236}">
                <a16:creationId xmlns:a16="http://schemas.microsoft.com/office/drawing/2014/main" xmlns="" id="{A077F2B5-1C1F-414D-A509-A7E8B023C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640" y="40869"/>
            <a:ext cx="11796049" cy="610482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形 9">
            <a:extLst>
              <a:ext uri="{FF2B5EF4-FFF2-40B4-BE49-F238E27FC236}">
                <a16:creationId xmlns:a16="http://schemas.microsoft.com/office/drawing/2014/main" xmlns="" id="{2E679692-01BA-4BAF-AD3A-500BB392DA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153411" y="973217"/>
            <a:ext cx="2227883" cy="3590592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xmlns="" id="{E771FC75-CC94-47EB-9898-A3809D3F02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形 4">
            <a:extLst>
              <a:ext uri="{FF2B5EF4-FFF2-40B4-BE49-F238E27FC236}">
                <a16:creationId xmlns:a16="http://schemas.microsoft.com/office/drawing/2014/main" xmlns="" id="{05D4CBB6-1193-496B-946A-12F0813569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-544202" y="3101769"/>
            <a:ext cx="5397006" cy="3750215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xmlns="" id="{777DAFE4-C2C5-402C-8382-3CF826233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343892" flipH="1">
            <a:off x="9831588" y="117671"/>
            <a:ext cx="2129472" cy="212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BA5C334-609F-4D2A-A907-7D8BB22400AB}"/>
              </a:ext>
            </a:extLst>
          </p:cNvPr>
          <p:cNvSpPr txBox="1"/>
          <p:nvPr/>
        </p:nvSpPr>
        <p:spPr>
          <a:xfrm>
            <a:off x="3162220" y="919452"/>
            <a:ext cx="8894272" cy="748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804"/>
            <a:r>
              <a:rPr lang="en-US" sz="4265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+mj-lt"/>
              </a:rPr>
              <a:t>Thứ</a:t>
            </a:r>
            <a:r>
              <a:rPr lang="en-US" sz="4265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+mj-lt"/>
              </a:rPr>
              <a:t>…</a:t>
            </a:r>
            <a:r>
              <a:rPr lang="en-US" sz="4265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+mj-lt"/>
              </a:rPr>
              <a:t>ngày</a:t>
            </a:r>
            <a:r>
              <a:rPr lang="en-US" sz="4265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+mj-lt"/>
              </a:rPr>
              <a:t>…</a:t>
            </a:r>
            <a:r>
              <a:rPr lang="en-US" sz="4265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+mj-lt"/>
              </a:rPr>
              <a:t>tháng</a:t>
            </a:r>
            <a:r>
              <a:rPr lang="en-US" sz="4265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+mj-lt"/>
              </a:rPr>
              <a:t>…</a:t>
            </a:r>
            <a:r>
              <a:rPr lang="en-US" sz="4265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+mj-lt"/>
              </a:rPr>
              <a:t>năm</a:t>
            </a:r>
            <a:r>
              <a:rPr lang="en-US" sz="4265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+mj-lt"/>
              </a:rPr>
              <a:t> 2022</a:t>
            </a:r>
          </a:p>
        </p:txBody>
      </p:sp>
      <p:pic>
        <p:nvPicPr>
          <p:cNvPr id="12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xmlns="" id="{CCDA6E66-0D99-4448-AB35-FB56E0FEF28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9683981" y="5040878"/>
            <a:ext cx="2161537" cy="17388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FD4ECB6-B7BA-4B62-A180-510F66F0BCD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68657" y="1899250"/>
            <a:ext cx="3273836" cy="7925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651E9DA-C57C-44EB-9B5B-9DC3C069EC1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81459" y="2849449"/>
            <a:ext cx="8638781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93953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4">
            <a:extLst>
              <a:ext uri="{FF2B5EF4-FFF2-40B4-BE49-F238E27FC236}">
                <a16:creationId xmlns:a16="http://schemas.microsoft.com/office/drawing/2014/main" xmlns="" id="{E5E2739F-4B09-4B23-8270-B90FE4EE5E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-241779"/>
            <a:ext cx="12188116" cy="500936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8C82BBF8-FF60-485A-B25A-DD76B71D9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xmlns="" id="{51209E97-5B44-456A-859A-09C7D6265F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7761874" y="3114612"/>
            <a:ext cx="3533211" cy="28422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B2D56A3-CF6F-48BE-957C-EBACCCC009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9323" y="1950271"/>
            <a:ext cx="7017104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6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20" descr="图片包含 播放器&#10;&#10;已生成高可信度的说明">
            <a:extLst>
              <a:ext uri="{FF2B5EF4-FFF2-40B4-BE49-F238E27FC236}">
                <a16:creationId xmlns:a16="http://schemas.microsoft.com/office/drawing/2014/main" xmlns="" id="{D96FCE83-BBCC-4D22-AF82-D21928DB18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5" y="-1386809"/>
            <a:ext cx="10944225" cy="805252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E0779B15-D7D6-4EFB-B298-F1C952CC8C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484" y="4738142"/>
            <a:ext cx="1397394" cy="1745481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33D19E27-1BED-4E4E-8F0A-578F6C385B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C38ECC73-7ED2-4D6B-8C53-9021049198C5}"/>
              </a:ext>
            </a:extLst>
          </p:cNvPr>
          <p:cNvGrpSpPr/>
          <p:nvPr/>
        </p:nvGrpSpPr>
        <p:grpSpPr>
          <a:xfrm>
            <a:off x="11668613" y="5754974"/>
            <a:ext cx="662353" cy="910740"/>
            <a:chOff x="-2033679" y="889419"/>
            <a:chExt cx="463503" cy="619473"/>
          </a:xfrm>
        </p:grpSpPr>
        <p:pic>
          <p:nvPicPr>
            <p:cNvPr id="13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D419889E-3FC0-4929-ABDE-37824B39C02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2D0820C8-1D52-4F8F-821E-9FDD568587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327C957F-15E0-40A8-8758-74C72150E5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97603" y="3718935"/>
            <a:ext cx="2213305" cy="299476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96A9837-6961-4D64-B9BB-4B80A6621E21}"/>
              </a:ext>
            </a:extLst>
          </p:cNvPr>
          <p:cNvSpPr txBox="1"/>
          <p:nvPr/>
        </p:nvSpPr>
        <p:spPr>
          <a:xfrm>
            <a:off x="3300263" y="778710"/>
            <a:ext cx="6162373" cy="666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/>
            <a:r>
              <a:rPr lang="en-US" sz="3732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Buổi</a:t>
            </a:r>
            <a:r>
              <a:rPr lang="en-US" sz="3732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2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endParaRPr lang="en-US" sz="3732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D861152-15CC-4DA2-8CF5-70743D6D13BD}"/>
              </a:ext>
            </a:extLst>
          </p:cNvPr>
          <p:cNvSpPr txBox="1"/>
          <p:nvPr/>
        </p:nvSpPr>
        <p:spPr>
          <a:xfrm>
            <a:off x="1927598" y="1454776"/>
            <a:ext cx="359690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Biển giấu mặt trời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Sáng ra mới thả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Quả cầu bằng lửa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Bay lên sóng xanh.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2FC8D35-B441-448E-B44B-701B1CF56059}"/>
              </a:ext>
            </a:extLst>
          </p:cNvPr>
          <p:cNvSpPr txBox="1"/>
          <p:nvPr/>
        </p:nvSpPr>
        <p:spPr>
          <a:xfrm>
            <a:off x="1946647" y="3359776"/>
            <a:ext cx="463512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Trời như lồng bàn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Úp lên đống lúa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Nhốt cả bầy chim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Đang còn mê ngủ.</a:t>
            </a:r>
          </a:p>
          <a:p>
            <a:pPr algn="just" defTabSz="1218804"/>
            <a:endParaRPr lang="vi-VN" sz="24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10C2312-CC5B-475C-8A70-EAFD99BACE30}"/>
              </a:ext>
            </a:extLst>
          </p:cNvPr>
          <p:cNvSpPr txBox="1"/>
          <p:nvPr/>
        </p:nvSpPr>
        <p:spPr>
          <a:xfrm>
            <a:off x="5937623" y="1483351"/>
            <a:ext cx="359690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Cỏ non sương đêm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Trổ đầy lưỡi mác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Nắng như sợi mềm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Xâu từng chuỗi ngọc.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D6F03DEF-34B9-4F5E-988D-B83BFB61BC6D}"/>
              </a:ext>
            </a:extLst>
          </p:cNvPr>
          <p:cNvSpPr txBox="1"/>
          <p:nvPr/>
        </p:nvSpPr>
        <p:spPr>
          <a:xfrm>
            <a:off x="5956672" y="3388351"/>
            <a:ext cx="463512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Đất vươn vai thở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Thành khói la đà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Trời hừng bếp lửa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Xóm làng hiện ra.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2D97FAF-3EFF-49EA-851A-55FBB4B3FF40}"/>
              </a:ext>
            </a:extLst>
          </p:cNvPr>
          <p:cNvSpPr txBox="1"/>
          <p:nvPr/>
        </p:nvSpPr>
        <p:spPr>
          <a:xfrm>
            <a:off x="6781799" y="4943475"/>
            <a:ext cx="2809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dirty="0">
                <a:solidFill>
                  <a:schemeClr val="bg1"/>
                </a:solidFill>
                <a:effectLst/>
                <a:latin typeface="+mj-lt"/>
              </a:rPr>
              <a:t>(Lam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+mj-lt"/>
              </a:rPr>
              <a:t>Giang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+mj-lt"/>
              </a:rPr>
              <a:t>)</a:t>
            </a:r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3271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5" grpId="0"/>
      <p:bldP spid="23" grpId="0"/>
      <p:bldP spid="24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形 1">
            <a:extLst>
              <a:ext uri="{FF2B5EF4-FFF2-40B4-BE49-F238E27FC236}">
                <a16:creationId xmlns:a16="http://schemas.microsoft.com/office/drawing/2014/main" xmlns="" id="{C598AD1B-97C3-455F-9992-483F80E584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200968" y="628048"/>
            <a:ext cx="9187088" cy="3263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DBFA1303-C92C-4C06-BED6-8C9F896800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149" y="1539728"/>
            <a:ext cx="4262970" cy="4262970"/>
          </a:xfrm>
          <a:prstGeom prst="rect">
            <a:avLst/>
          </a:prstGeom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xmlns="" id="{A36F1D34-5980-4699-8F98-1216BE26C2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5E32AD79-A2EB-425E-82DC-F58849FC9496}"/>
              </a:ext>
            </a:extLst>
          </p:cNvPr>
          <p:cNvSpPr txBox="1"/>
          <p:nvPr/>
        </p:nvSpPr>
        <p:spPr>
          <a:xfrm>
            <a:off x="2933286" y="2036285"/>
            <a:ext cx="6094119" cy="666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/>
            <a:r>
              <a:rPr lang="en-029" sz="3732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Nêu</a:t>
            </a:r>
            <a:r>
              <a:rPr lang="en-029" sz="3732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</a:t>
            </a:r>
            <a:r>
              <a:rPr lang="en-029" sz="3732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nội</a:t>
            </a:r>
            <a:r>
              <a:rPr lang="en-029" sz="3732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dung </a:t>
            </a:r>
            <a:r>
              <a:rPr lang="en-029" sz="3732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của</a:t>
            </a:r>
            <a:r>
              <a:rPr lang="en-029" sz="3732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</a:t>
            </a:r>
            <a:r>
              <a:rPr lang="en-029" sz="3732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bài</a:t>
            </a:r>
            <a:r>
              <a:rPr lang="en-029" sz="3732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</a:t>
            </a:r>
            <a:r>
              <a:rPr lang="en-029" sz="3732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thơ</a:t>
            </a:r>
            <a:endParaRPr lang="en-US" sz="5332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0" name="图片 45">
            <a:extLst>
              <a:ext uri="{FF2B5EF4-FFF2-40B4-BE49-F238E27FC236}">
                <a16:creationId xmlns:a16="http://schemas.microsoft.com/office/drawing/2014/main" xmlns="" id="{88B2FEDC-B315-483C-A6FF-64623DDC6B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3909" y="2993976"/>
            <a:ext cx="2019315" cy="32633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D9B5725-065A-4729-A846-CCFDB3A873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8758" y="960451"/>
            <a:ext cx="6352583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37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形 1">
            <a:extLst>
              <a:ext uri="{FF2B5EF4-FFF2-40B4-BE49-F238E27FC236}">
                <a16:creationId xmlns:a16="http://schemas.microsoft.com/office/drawing/2014/main" xmlns="" id="{C598AD1B-97C3-455F-9992-483F80E584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200968" y="628048"/>
            <a:ext cx="9187088" cy="3263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xmlns="" id="{A36F1D34-5980-4699-8F98-1216BE26C2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5E32AD79-A2EB-425E-82DC-F58849FC9496}"/>
              </a:ext>
            </a:extLst>
          </p:cNvPr>
          <p:cNvSpPr txBox="1"/>
          <p:nvPr/>
        </p:nvSpPr>
        <p:spPr>
          <a:xfrm>
            <a:off x="1962150" y="2036285"/>
            <a:ext cx="7924800" cy="1240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vi-VN" sz="3732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Bài thơ nói về cảnh vật, không gian làng quê vào buổi sáng bình yên. </a:t>
            </a:r>
            <a:endParaRPr lang="en-US" sz="5332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图片 45">
            <a:extLst>
              <a:ext uri="{FF2B5EF4-FFF2-40B4-BE49-F238E27FC236}">
                <a16:creationId xmlns:a16="http://schemas.microsoft.com/office/drawing/2014/main" xmlns="" id="{0E100FE6-7E3F-4328-A29D-DF4E6C7B61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38" y="3182892"/>
            <a:ext cx="4282646" cy="3675108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xmlns="" id="{491EC4DE-03DA-4150-91CB-B6B3C4D66E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425" y="4229912"/>
            <a:ext cx="4443629" cy="26280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C6F7D3F-B097-4E5D-9E0A-7D39676DF0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54563" y="1008076"/>
            <a:ext cx="8035224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11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4">
            <a:extLst>
              <a:ext uri="{FF2B5EF4-FFF2-40B4-BE49-F238E27FC236}">
                <a16:creationId xmlns:a16="http://schemas.microsoft.com/office/drawing/2014/main" xmlns="" id="{E5E2739F-4B09-4B23-8270-B90FE4EE5E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-241779"/>
            <a:ext cx="12188116" cy="500936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8C82BBF8-FF60-485A-B25A-DD76B71D9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xmlns="" id="{51209E97-5B44-456A-859A-09C7D6265F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7761874" y="3114612"/>
            <a:ext cx="3533211" cy="28422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7A28C02-A40F-4EB3-87D1-5B809EBCE509}"/>
              </a:ext>
            </a:extLst>
          </p:cNvPr>
          <p:cNvSpPr txBox="1"/>
          <p:nvPr/>
        </p:nvSpPr>
        <p:spPr>
          <a:xfrm>
            <a:off x="3825271" y="2175394"/>
            <a:ext cx="42677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804">
              <a:defRPr/>
            </a:pPr>
            <a:r>
              <a:rPr lang="en-US" sz="6000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Luyện</a:t>
            </a:r>
            <a:r>
              <a:rPr lang="en-US" sz="6000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6000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từ</a:t>
            </a:r>
            <a:r>
              <a:rPr lang="en-US" sz="6000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6000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khó</a:t>
            </a:r>
            <a:endParaRPr lang="en-US" sz="6000" dirty="0">
              <a:solidFill>
                <a:srgbClr val="4F81BD">
                  <a:lumMod val="50000"/>
                </a:srgbClr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0182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27D29670-7D12-415B-8DE2-10E46834B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11">
            <a:extLst>
              <a:ext uri="{FF2B5EF4-FFF2-40B4-BE49-F238E27FC236}">
                <a16:creationId xmlns:a16="http://schemas.microsoft.com/office/drawing/2014/main" xmlns="" id="{5D4A8874-3F11-4446-B1EA-AB133F6B29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076" y="-630783"/>
            <a:ext cx="6910635" cy="6910635"/>
          </a:xfrm>
          <a:prstGeom prst="rect">
            <a:avLst/>
          </a:prstGeom>
          <a:effectLst>
            <a:glow rad="139700">
              <a:schemeClr val="accent2">
                <a:lumMod val="60000"/>
                <a:lumOff val="40000"/>
                <a:alpha val="40000"/>
              </a:schemeClr>
            </a:glow>
          </a:effec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xmlns="" id="{2E4860E6-8C71-4245-9200-50918DBB4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4219"/>
            <a:ext cx="6331974" cy="208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FF25F4B-2580-4CCC-81BA-83C916173EAC}"/>
              </a:ext>
            </a:extLst>
          </p:cNvPr>
          <p:cNvSpPr txBox="1"/>
          <p:nvPr/>
        </p:nvSpPr>
        <p:spPr>
          <a:xfrm>
            <a:off x="1211525" y="741531"/>
            <a:ext cx="3450496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804">
              <a:defRPr/>
            </a:pP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Luyện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từ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khó</a:t>
            </a:r>
            <a:endParaRPr lang="en-US" sz="4798" dirty="0">
              <a:solidFill>
                <a:srgbClr val="4F81BD">
                  <a:lumMod val="50000"/>
                </a:srgbClr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11505C1-3B94-4D02-A70A-D8E7CAB3CAED}"/>
              </a:ext>
            </a:extLst>
          </p:cNvPr>
          <p:cNvSpPr txBox="1"/>
          <p:nvPr/>
        </p:nvSpPr>
        <p:spPr>
          <a:xfrm>
            <a:off x="6079210" y="3429000"/>
            <a:ext cx="6404365" cy="8306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4798" dirty="0" err="1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sóng</a:t>
            </a:r>
            <a:r>
              <a:rPr lang="en-US" sz="4798" dirty="0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798" dirty="0" err="1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xanh</a:t>
            </a:r>
            <a:endParaRPr lang="en-US" sz="4798" dirty="0">
              <a:solidFill>
                <a:srgbClr val="8064A2">
                  <a:lumMod val="50000"/>
                </a:srgbClr>
              </a:solidFill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19" name="图片 22">
            <a:extLst>
              <a:ext uri="{FF2B5EF4-FFF2-40B4-BE49-F238E27FC236}">
                <a16:creationId xmlns:a16="http://schemas.microsoft.com/office/drawing/2014/main" xmlns="" id="{6A67A71A-0580-4A6D-94F3-F2DCBD40F9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3872931"/>
            <a:ext cx="2495507" cy="283301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75579AB-B3D1-40E5-BDD8-B245832FADC6}"/>
              </a:ext>
            </a:extLst>
          </p:cNvPr>
          <p:cNvSpPr txBox="1"/>
          <p:nvPr/>
        </p:nvSpPr>
        <p:spPr>
          <a:xfrm>
            <a:off x="721062" y="2208744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sóng</a:t>
            </a:r>
            <a:r>
              <a:rPr lang="en-US" sz="3732" dirty="0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xanh</a:t>
            </a:r>
            <a:endParaRPr lang="en-US" sz="3732" dirty="0">
              <a:solidFill>
                <a:srgbClr val="8064A2">
                  <a:lumMod val="50000"/>
                </a:srgbClr>
              </a:solidFill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54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8" grpId="1"/>
      <p:bldP spid="20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334</Words>
  <Application>Microsoft Office PowerPoint</Application>
  <PresentationFormat>Custom</PresentationFormat>
  <Paragraphs>71</Paragraphs>
  <Slides>19</Slides>
  <Notes>17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35</cp:revision>
  <dcterms:created xsi:type="dcterms:W3CDTF">2022-10-08T11:41:05Z</dcterms:created>
  <dcterms:modified xsi:type="dcterms:W3CDTF">2024-01-15T08:47:51Z</dcterms:modified>
</cp:coreProperties>
</file>