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35"/>
  </p:notesMasterIdLst>
  <p:sldIdLst>
    <p:sldId id="256" r:id="rId2"/>
    <p:sldId id="294" r:id="rId3"/>
    <p:sldId id="296" r:id="rId4"/>
    <p:sldId id="295" r:id="rId5"/>
    <p:sldId id="280" r:id="rId6"/>
    <p:sldId id="284" r:id="rId7"/>
    <p:sldId id="286" r:id="rId8"/>
    <p:sldId id="277" r:id="rId9"/>
    <p:sldId id="258" r:id="rId10"/>
    <p:sldId id="259" r:id="rId11"/>
    <p:sldId id="285" r:id="rId12"/>
    <p:sldId id="287" r:id="rId13"/>
    <p:sldId id="288" r:id="rId14"/>
    <p:sldId id="281" r:id="rId15"/>
    <p:sldId id="260" r:id="rId16"/>
    <p:sldId id="289" r:id="rId17"/>
    <p:sldId id="290" r:id="rId18"/>
    <p:sldId id="291" r:id="rId19"/>
    <p:sldId id="262" r:id="rId20"/>
    <p:sldId id="265" r:id="rId21"/>
    <p:sldId id="267" r:id="rId22"/>
    <p:sldId id="292" r:id="rId23"/>
    <p:sldId id="293" r:id="rId24"/>
    <p:sldId id="275" r:id="rId25"/>
    <p:sldId id="297" r:id="rId26"/>
    <p:sldId id="298" r:id="rId27"/>
    <p:sldId id="299" r:id="rId28"/>
    <p:sldId id="282" r:id="rId29"/>
    <p:sldId id="271" r:id="rId30"/>
    <p:sldId id="272" r:id="rId31"/>
    <p:sldId id="273" r:id="rId32"/>
    <p:sldId id="274" r:id="rId33"/>
    <p:sldId id="283" r:id="rId34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44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348EB-AE28-464D-9E2F-40F58C40CC25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BEC63-3CFA-46CB-A3D8-2D9B7914E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81FD0-9AAB-560E-8DAA-A568CD36D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69C8B-4C2C-16F4-E8AD-FE911F2EC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E6D62A-E5E0-CA2A-845D-58C1B53E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F5EAE-B3D4-F139-2A98-C00271F3F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14399-6383-F29B-A04D-7D3456E3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7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65EAF-D505-4BFA-1EFB-91B8B298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A6D8EB-08C5-EDBD-1406-873300954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BF431-0558-23A3-1D28-B24A4B22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03BBC-9F6F-1F50-757A-3804F8C5B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8EC16-FD16-5485-0A68-9ED817D4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3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0110F-3ED1-7290-22BA-780DAA6E2A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1749F-1D94-3BE3-E79C-5E6C2B9E0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9876D-3429-603B-5DB0-895027380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ACE7-1B50-9D30-7608-609B3C3D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99E84-8C98-606C-69C0-0AB2D4BE7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0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58C4-96CA-1687-3466-5CC8AEC6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0DC06-8548-DBD8-0178-829226039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9B7F-63C6-DAB5-9108-A293AD56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FDCE9-5028-7133-3B5E-9663D472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4229E-AF33-B902-CB41-DA8F4B16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75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70B67-9C14-715A-46EB-9B12D960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3B093-FD39-5FA9-5A06-8632339DA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4A459-9630-35C7-CC9F-CD7E54E5B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15778-C1BB-55DB-64E2-EA815212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E7DE7-868F-4B35-0758-B77635C3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2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66CC6-47E1-F57F-9103-0A5135E29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2A8AA-10DD-809D-ECDB-7673B0C02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DB830-1B48-7C5D-CACF-189AA3E9D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63E74-FD74-F6AD-2567-649A1DB1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0E8D9-C7C9-9C09-EBC2-55489282A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92365-A5AC-67BA-E00B-7E55B740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36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A756-054B-C120-A9FE-208485886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927FE-1983-6560-71F5-3D2C95070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7ECC0-D434-44FB-30E2-9A282984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8C5BA5-5A60-9E85-94B9-A2207B1D99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B06C28-7308-7DD9-5545-BD29143EA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B3A91-E286-6A66-F48D-6A8BADD7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AA1CD3-9229-3865-9142-C20987E1E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2EFBA1-F375-3811-2E59-1B39CEC14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E944D-A7D6-D11E-7E77-1F86BC80D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E35ED3-F4E9-15CE-1691-D7EB86AD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D4CBF-6B4E-E458-AEAD-0679816AC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E3745-C5D7-4FAA-0308-1D4415E3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71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D64BEC-0556-D1A8-9D9A-23B83582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647C8-8976-4D3A-A635-4CB4DAF3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18FB4-6D6B-8B14-383B-5580F5EE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50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5639-8542-E75F-8667-79235246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0D797-93C0-B365-F86C-3A17AE64A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E6A3C-640A-7808-8A8F-5CF73F2BF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26B44A-2296-5710-89F8-0D6334DE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E22DC-094C-C5CC-30E6-83854C735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D6871-F115-5E40-70F7-517D415B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9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737E-8552-7B23-DA08-A9F8103A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A1144-58E8-5364-4CDC-597177F65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616B9-2025-614D-FD03-C1BDD9CC3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A7762-ED8C-FF25-5859-4C17B454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24830-8B7F-3ECE-D0CD-A9A7BB37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17888-E2E1-3EB8-56E5-431CC64B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78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B8A821-97F6-A75D-0BAA-9A4A7371D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EB18D-2D2F-C754-3E72-F05763B7F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33FE8-BDAD-8FBD-676A-C20D175B4C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E3A05-ACA9-47A7-8614-8FF1DBC024ED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2537C-C13B-5CB6-D42C-C99625CAC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028E4-6729-7907-5F3F-1E1CFD5DA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9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"/>
            <a:ext cx="7724775" cy="43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70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0" y="977621"/>
            <a:ext cx="8382714" cy="3880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29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" y="0"/>
            <a:ext cx="9144000" cy="846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9574D-8405-0A32-36D8-86E01E87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073060"/>
            <a:ext cx="4488706" cy="50622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41CE70-16B7-DC43-2812-C053589D3047}"/>
              </a:ext>
            </a:extLst>
          </p:cNvPr>
          <p:cNvSpPr txBox="1">
            <a:spLocks/>
          </p:cNvSpPr>
          <p:nvPr/>
        </p:nvSpPr>
        <p:spPr>
          <a:xfrm>
            <a:off x="838200" y="2571750"/>
            <a:ext cx="4488706" cy="506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03D524EB-E4A0-B190-7BF6-FFF04D1122E0}"/>
              </a:ext>
            </a:extLst>
          </p:cNvPr>
          <p:cNvSpPr txBox="1">
            <a:spLocks/>
          </p:cNvSpPr>
          <p:nvPr/>
        </p:nvSpPr>
        <p:spPr>
          <a:xfrm>
            <a:off x="997085" y="1560028"/>
            <a:ext cx="1581150" cy="296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BB53D-DFD8-5716-AF33-E01202BCC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3" y="1028831"/>
            <a:ext cx="941887" cy="82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3789"/>
          <a:stretch/>
        </p:blipFill>
        <p:spPr>
          <a:xfrm>
            <a:off x="152400" y="1428750"/>
            <a:ext cx="4343400" cy="2751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626FAA-750B-129F-99D8-CD07C3FC4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398351"/>
            <a:ext cx="4497453" cy="2844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12DFD2-06E2-25DF-61D6-D77D8FA4B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5375"/>
            <a:ext cx="1271158" cy="1123950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26F28BD3-AF38-50D3-0BE4-7B6D6ECF7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18" y="892859"/>
            <a:ext cx="1581150" cy="29646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5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FCB366-137D-788D-A319-E23E6600E342}"/>
              </a:ext>
            </a:extLst>
          </p:cNvPr>
          <p:cNvSpPr/>
          <p:nvPr/>
        </p:nvSpPr>
        <p:spPr>
          <a:xfrm>
            <a:off x="838200" y="1733550"/>
            <a:ext cx="7696200" cy="2667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B80F44-A39F-638D-3E65-CEEA883D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078295"/>
            <a:ext cx="2819400" cy="5333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FE5F13-5B71-5976-42FE-390613E4B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49" y="421231"/>
            <a:ext cx="1914525" cy="114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56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723" y="400050"/>
            <a:ext cx="6724553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62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90550"/>
            <a:ext cx="6963893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3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" y="0"/>
            <a:ext cx="9144000" cy="846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9574D-8405-0A32-36D8-86E01E87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57011"/>
            <a:ext cx="4488706" cy="50622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41CE70-16B7-DC43-2812-C053589D3047}"/>
              </a:ext>
            </a:extLst>
          </p:cNvPr>
          <p:cNvSpPr txBox="1">
            <a:spLocks/>
          </p:cNvSpPr>
          <p:nvPr/>
        </p:nvSpPr>
        <p:spPr>
          <a:xfrm>
            <a:off x="762000" y="2493594"/>
            <a:ext cx="4488706" cy="506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15359F-1180-02A9-751D-4F500805BAF4}"/>
              </a:ext>
            </a:extLst>
          </p:cNvPr>
          <p:cNvSpPr txBox="1">
            <a:spLocks/>
          </p:cNvSpPr>
          <p:nvPr/>
        </p:nvSpPr>
        <p:spPr>
          <a:xfrm>
            <a:off x="838200" y="3054149"/>
            <a:ext cx="5867400" cy="506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F777AB91-8402-3B3E-F337-009676C100A7}"/>
              </a:ext>
            </a:extLst>
          </p:cNvPr>
          <p:cNvSpPr txBox="1">
            <a:spLocks/>
          </p:cNvSpPr>
          <p:nvPr/>
        </p:nvSpPr>
        <p:spPr>
          <a:xfrm>
            <a:off x="1371600" y="1543480"/>
            <a:ext cx="1581150" cy="296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B2EEC-0A92-B6B2-B07E-A4E74F5BE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61" y="991916"/>
            <a:ext cx="1011677" cy="89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93" y="499365"/>
            <a:ext cx="2631615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EB86C7-A07A-DC22-A814-D0AD8796A6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76550"/>
            <a:ext cx="2590800" cy="2175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82505-4FE4-8BF7-1E4F-3FBFB41C2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2848742"/>
            <a:ext cx="2743200" cy="2203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F9D28A-3119-E609-4E90-E7651EA57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600" y="394304"/>
            <a:ext cx="3078747" cy="4749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49BDD-3A38-950E-95F3-EB755E015C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7" y="293982"/>
            <a:ext cx="1271158" cy="11239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AF97762-F1A8-A6B0-7263-C17EA5C0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95" y="1657350"/>
            <a:ext cx="1581150" cy="29646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9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FCB366-137D-788D-A319-E23E6600E342}"/>
              </a:ext>
            </a:extLst>
          </p:cNvPr>
          <p:cNvSpPr/>
          <p:nvPr/>
        </p:nvSpPr>
        <p:spPr>
          <a:xfrm>
            <a:off x="304800" y="1504950"/>
            <a:ext cx="8229600" cy="2476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B80F44-A39F-638D-3E65-CEEA883D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742950"/>
            <a:ext cx="2819400" cy="5333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ECD5A-1BAD-D2DC-416B-3444EA5F4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7654"/>
            <a:ext cx="1838325" cy="110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83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90550"/>
            <a:ext cx="5357216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06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737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1126"/>
            <a:ext cx="5105400" cy="4701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4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09550"/>
            <a:ext cx="3262838" cy="4561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B9D2E4-6795-D01C-A5DF-EE68C8B40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2" y="346517"/>
            <a:ext cx="5541744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" y="0"/>
            <a:ext cx="9144000" cy="846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15359F-1180-02A9-751D-4F500805BAF4}"/>
              </a:ext>
            </a:extLst>
          </p:cNvPr>
          <p:cNvSpPr txBox="1">
            <a:spLocks/>
          </p:cNvSpPr>
          <p:nvPr/>
        </p:nvSpPr>
        <p:spPr>
          <a:xfrm>
            <a:off x="1272702" y="2443925"/>
            <a:ext cx="1581150" cy="506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F777AB91-8402-3B3E-F337-009676C100A7}"/>
              </a:ext>
            </a:extLst>
          </p:cNvPr>
          <p:cNvSpPr txBox="1">
            <a:spLocks/>
          </p:cNvSpPr>
          <p:nvPr/>
        </p:nvSpPr>
        <p:spPr>
          <a:xfrm>
            <a:off x="1371600" y="1543480"/>
            <a:ext cx="1581150" cy="296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5B2EEC-0A92-B6B2-B07E-A4E74F5BE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61" y="991916"/>
            <a:ext cx="1011677" cy="890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62210A-8596-3708-310D-F39D449CA0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26"/>
          <a:stretch/>
        </p:blipFill>
        <p:spPr>
          <a:xfrm>
            <a:off x="230221" y="2060532"/>
            <a:ext cx="1037617" cy="8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FCB366-137D-788D-A319-E23E6600E342}"/>
              </a:ext>
            </a:extLst>
          </p:cNvPr>
          <p:cNvSpPr/>
          <p:nvPr/>
        </p:nvSpPr>
        <p:spPr>
          <a:xfrm>
            <a:off x="2895600" y="1504950"/>
            <a:ext cx="6096000" cy="24765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C711A-A4D1-64DA-2561-0A9EF9B2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698" y="590549"/>
            <a:ext cx="2796702" cy="34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0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36A42B-3325-095E-71B3-07D7B80C2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560" t="32603" b="2408"/>
          <a:stretch/>
        </p:blipFill>
        <p:spPr>
          <a:xfrm>
            <a:off x="1440705" y="514350"/>
            <a:ext cx="5347855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8A22FD-3050-AB1F-35DA-BDD5BA122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811" t="61872" r="10141" b="9298"/>
          <a:stretch/>
        </p:blipFill>
        <p:spPr>
          <a:xfrm>
            <a:off x="2133600" y="3105150"/>
            <a:ext cx="1447800" cy="129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BDCF96-1A40-EEC3-E6C1-AEF4C088A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76" t="67506" r="35193" b="3611"/>
          <a:stretch/>
        </p:blipFill>
        <p:spPr>
          <a:xfrm>
            <a:off x="4343400" y="590550"/>
            <a:ext cx="2362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01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FCB366-137D-788D-A319-E23E6600E342}"/>
              </a:ext>
            </a:extLst>
          </p:cNvPr>
          <p:cNvSpPr/>
          <p:nvPr/>
        </p:nvSpPr>
        <p:spPr>
          <a:xfrm>
            <a:off x="2057400" y="1352549"/>
            <a:ext cx="6934200" cy="26289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C711A-A4D1-64DA-2561-0A9EF9B2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243" y="235895"/>
            <a:ext cx="1928213" cy="23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92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A2C065-D2E7-1855-B48C-DA1478D0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2" y="57150"/>
            <a:ext cx="4199466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726E98-90B3-F87B-51E4-3B0313283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7150"/>
            <a:ext cx="4199467" cy="236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4278F-434F-6EA2-9E19-AE65AB898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33" t="4074"/>
          <a:stretch/>
        </p:blipFill>
        <p:spPr>
          <a:xfrm>
            <a:off x="60348" y="2438400"/>
            <a:ext cx="4191000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253D4-9542-1269-2C2D-FC1E5932F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753" y="2438400"/>
            <a:ext cx="4453647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05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439441-0FF2-E62F-603D-605CF44E2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5869" y="1123950"/>
            <a:ext cx="4345586" cy="43136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8ACAEB-8513-5DAC-B2E9-6AD9B85E6894}"/>
              </a:ext>
            </a:extLst>
          </p:cNvPr>
          <p:cNvSpPr/>
          <p:nvPr/>
        </p:nvSpPr>
        <p:spPr>
          <a:xfrm>
            <a:off x="4267200" y="1352550"/>
            <a:ext cx="3673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655076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742950"/>
            <a:ext cx="3810000" cy="407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314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24560"/>
            <a:ext cx="6120605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26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3" y="0"/>
            <a:ext cx="9144000" cy="998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1026" name="Picture 2" descr="Viết một đoạn văn ngắn tả cảnh quê hương em chọn lọc hay nhất">
            <a:extLst>
              <a:ext uri="{FF2B5EF4-FFF2-40B4-BE49-F238E27FC236}">
                <a16:creationId xmlns:a16="http://schemas.microsoft.com/office/drawing/2014/main" id="{32614BE2-727A-13AF-242A-BCA334663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919" y="1352550"/>
            <a:ext cx="5872162" cy="34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08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75" y="590550"/>
            <a:ext cx="7333428" cy="20801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862922"/>
            <a:ext cx="7421405" cy="2147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4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58146"/>
            <a:ext cx="5042381" cy="2211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904352"/>
            <a:ext cx="4901321" cy="2105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18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5130"/>
            <a:ext cx="4775438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52750"/>
            <a:ext cx="4038600" cy="2090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324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3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90550"/>
            <a:ext cx="4343400" cy="4329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19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FCB366-137D-788D-A319-E23E6600E342}"/>
              </a:ext>
            </a:extLst>
          </p:cNvPr>
          <p:cNvSpPr/>
          <p:nvPr/>
        </p:nvSpPr>
        <p:spPr>
          <a:xfrm>
            <a:off x="1962949" y="1047750"/>
            <a:ext cx="7104851" cy="33303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B80F44-A39F-638D-3E65-CEEA883D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38150"/>
            <a:ext cx="3429000" cy="533399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FFF234-5776-269F-E2E7-5937D0D0B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7" r="24667"/>
          <a:stretch/>
        </p:blipFill>
        <p:spPr>
          <a:xfrm>
            <a:off x="-15195" y="568055"/>
            <a:ext cx="2115349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" y="0"/>
            <a:ext cx="9144000" cy="9987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B9574D-8405-0A32-36D8-86E01E87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114550"/>
            <a:ext cx="4488706" cy="50622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B86F6-A517-46BE-20A5-186777A21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00151"/>
            <a:ext cx="778979" cy="685800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A2374EB0-2111-F31A-988F-481690FA6A7D}"/>
              </a:ext>
            </a:extLst>
          </p:cNvPr>
          <p:cNvSpPr txBox="1">
            <a:spLocks/>
          </p:cNvSpPr>
          <p:nvPr/>
        </p:nvSpPr>
        <p:spPr>
          <a:xfrm>
            <a:off x="1143000" y="1572170"/>
            <a:ext cx="1581150" cy="296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5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13EAA-EBB1-233D-B7F3-5A1F6495B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043" y="35427"/>
            <a:ext cx="2971800" cy="22789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620846-B907-6146-D326-0698EA990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-29764"/>
            <a:ext cx="3117887" cy="2344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A8E96B-2C6C-AAFF-7AFB-282489005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294" y="2314364"/>
            <a:ext cx="6035411" cy="2865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AF337-E656-9955-1ADC-D77F0943C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5375"/>
            <a:ext cx="1271158" cy="112395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B05C507-9216-0382-EC30-F7EBEB2E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10" y="1352550"/>
            <a:ext cx="1581150" cy="296466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129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FCB366-137D-788D-A319-E23E6600E342}"/>
              </a:ext>
            </a:extLst>
          </p:cNvPr>
          <p:cNvSpPr/>
          <p:nvPr/>
        </p:nvSpPr>
        <p:spPr>
          <a:xfrm>
            <a:off x="838200" y="1733550"/>
            <a:ext cx="7696200" cy="2667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9B80F44-A39F-638D-3E65-CEEA883D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078295"/>
            <a:ext cx="2819400" cy="5333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A9F09-A165-8558-0D8A-868BEBA1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13" y="549657"/>
            <a:ext cx="17621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4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53" y="174170"/>
            <a:ext cx="6331694" cy="4814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2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174170"/>
            <a:ext cx="464294" cy="650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66750"/>
            <a:ext cx="5641258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3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2F54EC-39A3-4703-B9DE-9241D14AFD97}"/>
  <p:tag name="ISPRING_RESOURCE_FOLDER" val="C:\Users\laptop hoangkhuong\Desktop\PHÔI\PHOI\"/>
  <p:tag name="ISPRING_PRESENTATION_PATH" val="C:\Users\laptop hoangkhuong\Desktop\PHÔI\PHOI.pptx"/>
  <p:tag name="ISPRING_PROJECT_VERSION" val="9.3"/>
  <p:tag name="ISPRING_PROJECT_FOLDER_UPDATED" val="1"/>
  <p:tag name="ISPRING_SCREEN_RECS_UPDATED" val="C:\Users\laptop hoangkhuong\Desktop\PHÔI\PHOI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</TotalTime>
  <Words>282</Words>
  <Application>Microsoft Office PowerPoint</Application>
  <PresentationFormat>On-screen Show (16:9)</PresentationFormat>
  <Paragraphs>35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MỤC TIÊU BÀI HỌC</vt:lpstr>
      <vt:lpstr>1. Cảnh vật trong cuộc sống</vt:lpstr>
      <vt:lpstr>Quan sát</vt:lpstr>
      <vt:lpstr>THẢO LUẬN</vt:lpstr>
      <vt:lpstr>PowerPoint Presentation</vt:lpstr>
      <vt:lpstr>PowerPoint Presentation</vt:lpstr>
      <vt:lpstr>PowerPoint Presentation</vt:lpstr>
      <vt:lpstr>1. Cảnh vật trong cuộc sống</vt:lpstr>
      <vt:lpstr>Quan sát</vt:lpstr>
      <vt:lpstr>THẢO LUẬN</vt:lpstr>
      <vt:lpstr>PowerPoint Presentation</vt:lpstr>
      <vt:lpstr>PowerPoint Presentation</vt:lpstr>
      <vt:lpstr>1. Cảnh vật trong cuộc sống</vt:lpstr>
      <vt:lpstr>Quan sát</vt:lpstr>
      <vt:lpstr>THẢO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hoangkhuong</dc:creator>
  <cp:lastModifiedBy>Admin</cp:lastModifiedBy>
  <cp:revision>47</cp:revision>
  <dcterms:created xsi:type="dcterms:W3CDTF">2021-10-03T03:45:32Z</dcterms:created>
  <dcterms:modified xsi:type="dcterms:W3CDTF">2024-01-08T13:15:51Z</dcterms:modified>
</cp:coreProperties>
</file>