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28" r:id="rId2"/>
    <p:sldId id="382" r:id="rId3"/>
    <p:sldId id="415" r:id="rId4"/>
    <p:sldId id="416" r:id="rId5"/>
    <p:sldId id="417" r:id="rId6"/>
    <p:sldId id="418" r:id="rId7"/>
    <p:sldId id="426" r:id="rId8"/>
    <p:sldId id="419" r:id="rId9"/>
    <p:sldId id="421" r:id="rId10"/>
    <p:sldId id="422" r:id="rId11"/>
    <p:sldId id="423" r:id="rId12"/>
    <p:sldId id="425" r:id="rId13"/>
    <p:sldId id="427" r:id="rId14"/>
  </p:sldIdLst>
  <p:sldSz cx="9144000" cy="6858000" type="screen4x3"/>
  <p:notesSz cx="6858000" cy="9144000"/>
  <p:custDataLst>
    <p:tags r:id="rId16"/>
  </p:custDataLst>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a:srgbClr val="0000FF"/>
    <a:srgbClr val="FF0066"/>
    <a:srgbClr val="FF99FF"/>
    <a:srgbClr val="66FF33"/>
    <a:srgbClr val="00FFFF"/>
    <a:srgbClr val="B0B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794"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2-03-22T07:51:55.884"/>
    </inkml:context>
    <inkml:brush xml:id="br0">
      <inkml:brushProperty name="width" value="0.05292" units="cm"/>
      <inkml:brushProperty name="height" value="0.05292" units="cm"/>
      <inkml:brushProperty name="color" value="#FF0000"/>
    </inkml:brush>
  </inkml:definitions>
  <inkml:trace contextRef="#ctx0" brushRef="#br0">10931 14231 0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BABB396-4676-43A5-A3CA-BB414FC15E8F}" type="datetimeFigureOut">
              <a:rPr lang="en-US"/>
              <a:pPr>
                <a:defRPr/>
              </a:pPr>
              <a:t>11/22/2022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4E55242-6426-45A5-91B8-A6E848B62CA0}" type="slidenum">
              <a:rPr lang="en-US" altLang="vi-VN"/>
              <a:pPr/>
              <a:t>‹#›</a:t>
            </a:fld>
            <a:endParaRPr lang="en-US" altLang="vi-VN"/>
          </a:p>
        </p:txBody>
      </p:sp>
    </p:spTree>
    <p:extLst>
      <p:ext uri="{BB962C8B-B14F-4D97-AF65-F5344CB8AC3E}">
        <p14:creationId xmlns:p14="http://schemas.microsoft.com/office/powerpoint/2010/main" val="2557429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326356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714500" y="685800"/>
            <a:ext cx="3429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1F064-BDE2-4256-92FA-B25E97391A24}" type="slidenum">
              <a:rPr lang="en-US" altLang="en-US">
                <a:solidFill>
                  <a:prstClr val="black"/>
                </a:solidFill>
                <a:latin typeface="Times New Roman" panose="02020603050405020304" pitchFamily="18" charset="0"/>
              </a:rPr>
              <a:t>7</a:t>
            </a:fld>
            <a:endParaRPr lang="en-US" altLang="en-US">
              <a:solidFill>
                <a:prstClr val="black"/>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2545A0-7C4F-4C01-A179-0BE51B78EA58}" type="slidenum">
              <a:rPr lang="en-US" altLang="vi-VN"/>
              <a:pPr/>
              <a:t>‹#›</a:t>
            </a:fld>
            <a:endParaRPr lang="en-US" altLang="vi-VN"/>
          </a:p>
        </p:txBody>
      </p:sp>
    </p:spTree>
    <p:extLst>
      <p:ext uri="{BB962C8B-B14F-4D97-AF65-F5344CB8AC3E}">
        <p14:creationId xmlns:p14="http://schemas.microsoft.com/office/powerpoint/2010/main" val="357801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2AA9584-2EA0-4BC0-9AB5-CBBE5ABDD7DC}" type="slidenum">
              <a:rPr lang="en-US" altLang="vi-VN"/>
              <a:pPr/>
              <a:t>‹#›</a:t>
            </a:fld>
            <a:endParaRPr lang="en-US" altLang="vi-VN"/>
          </a:p>
        </p:txBody>
      </p:sp>
    </p:spTree>
    <p:extLst>
      <p:ext uri="{BB962C8B-B14F-4D97-AF65-F5344CB8AC3E}">
        <p14:creationId xmlns:p14="http://schemas.microsoft.com/office/powerpoint/2010/main" val="94801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F1894EE-9ACC-42D4-B465-00B1323EB400}" type="slidenum">
              <a:rPr lang="en-US" altLang="vi-VN"/>
              <a:pPr/>
              <a:t>‹#›</a:t>
            </a:fld>
            <a:endParaRPr lang="en-US" altLang="vi-VN"/>
          </a:p>
        </p:txBody>
      </p:sp>
    </p:spTree>
    <p:extLst>
      <p:ext uri="{BB962C8B-B14F-4D97-AF65-F5344CB8AC3E}">
        <p14:creationId xmlns:p14="http://schemas.microsoft.com/office/powerpoint/2010/main" val="228246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D073C0B-C409-4656-89F4-E3F42725F5BC}" type="slidenum">
              <a:rPr lang="en-US" altLang="vi-VN"/>
              <a:pPr/>
              <a:t>‹#›</a:t>
            </a:fld>
            <a:endParaRPr lang="en-US" altLang="vi-VN"/>
          </a:p>
        </p:txBody>
      </p:sp>
    </p:spTree>
    <p:extLst>
      <p:ext uri="{BB962C8B-B14F-4D97-AF65-F5344CB8AC3E}">
        <p14:creationId xmlns:p14="http://schemas.microsoft.com/office/powerpoint/2010/main" val="398502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A05732D-7E77-4E39-A516-0CE71198DAF8}" type="slidenum">
              <a:rPr lang="en-US" altLang="vi-VN"/>
              <a:pPr/>
              <a:t>‹#›</a:t>
            </a:fld>
            <a:endParaRPr lang="en-US" altLang="vi-VN"/>
          </a:p>
        </p:txBody>
      </p:sp>
    </p:spTree>
    <p:extLst>
      <p:ext uri="{BB962C8B-B14F-4D97-AF65-F5344CB8AC3E}">
        <p14:creationId xmlns:p14="http://schemas.microsoft.com/office/powerpoint/2010/main" val="400126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4A458B9-AFB8-4167-9F93-FBE6CA3D4DC3}" type="slidenum">
              <a:rPr lang="en-US" altLang="vi-VN"/>
              <a:pPr/>
              <a:t>‹#›</a:t>
            </a:fld>
            <a:endParaRPr lang="en-US" altLang="vi-VN"/>
          </a:p>
        </p:txBody>
      </p:sp>
    </p:spTree>
    <p:extLst>
      <p:ext uri="{BB962C8B-B14F-4D97-AF65-F5344CB8AC3E}">
        <p14:creationId xmlns:p14="http://schemas.microsoft.com/office/powerpoint/2010/main" val="1434525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8919849-1EC3-4C7B-B661-F7CD5B13D7CB}" type="slidenum">
              <a:rPr lang="en-US" altLang="vi-VN"/>
              <a:pPr/>
              <a:t>‹#›</a:t>
            </a:fld>
            <a:endParaRPr lang="en-US" altLang="vi-VN"/>
          </a:p>
        </p:txBody>
      </p:sp>
    </p:spTree>
    <p:extLst>
      <p:ext uri="{BB962C8B-B14F-4D97-AF65-F5344CB8AC3E}">
        <p14:creationId xmlns:p14="http://schemas.microsoft.com/office/powerpoint/2010/main" val="2103201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9F6F7B2-B225-4FB6-BA46-5A809E26C7AE}" type="slidenum">
              <a:rPr lang="en-US" altLang="vi-VN"/>
              <a:pPr/>
              <a:t>‹#›</a:t>
            </a:fld>
            <a:endParaRPr lang="en-US" altLang="vi-VN"/>
          </a:p>
        </p:txBody>
      </p:sp>
    </p:spTree>
    <p:extLst>
      <p:ext uri="{BB962C8B-B14F-4D97-AF65-F5344CB8AC3E}">
        <p14:creationId xmlns:p14="http://schemas.microsoft.com/office/powerpoint/2010/main" val="352884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A0B793F-0309-482D-8941-0A5FEFE3CD7D}" type="slidenum">
              <a:rPr lang="en-US" altLang="vi-VN"/>
              <a:pPr/>
              <a:t>‹#›</a:t>
            </a:fld>
            <a:endParaRPr lang="en-US" altLang="vi-VN"/>
          </a:p>
        </p:txBody>
      </p:sp>
    </p:spTree>
    <p:extLst>
      <p:ext uri="{BB962C8B-B14F-4D97-AF65-F5344CB8AC3E}">
        <p14:creationId xmlns:p14="http://schemas.microsoft.com/office/powerpoint/2010/main" val="2809756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4BD26C7-98C3-4541-B7A1-48A597AD87FC}" type="slidenum">
              <a:rPr lang="en-US" altLang="vi-VN"/>
              <a:pPr/>
              <a:t>‹#›</a:t>
            </a:fld>
            <a:endParaRPr lang="en-US" altLang="vi-VN"/>
          </a:p>
        </p:txBody>
      </p:sp>
    </p:spTree>
    <p:extLst>
      <p:ext uri="{BB962C8B-B14F-4D97-AF65-F5344CB8AC3E}">
        <p14:creationId xmlns:p14="http://schemas.microsoft.com/office/powerpoint/2010/main" val="1727429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CB80E25-4A0E-44A7-8946-80F8E3B981E7}" type="slidenum">
              <a:rPr lang="en-US" altLang="vi-VN"/>
              <a:pPr/>
              <a:t>‹#›</a:t>
            </a:fld>
            <a:endParaRPr lang="en-US" altLang="vi-VN"/>
          </a:p>
        </p:txBody>
      </p:sp>
    </p:spTree>
    <p:extLst>
      <p:ext uri="{BB962C8B-B14F-4D97-AF65-F5344CB8AC3E}">
        <p14:creationId xmlns:p14="http://schemas.microsoft.com/office/powerpoint/2010/main" val="423218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F1C353-95FD-4CF6-A277-7A187CE1CE18}" type="slidenum">
              <a:rPr lang="en-US" altLang="vi-VN"/>
              <a:pPr/>
              <a:t>‹#›</a:t>
            </a:fld>
            <a:endParaRPr lang="en-US" altLang="vi-VN"/>
          </a:p>
        </p:txBody>
      </p:sp>
    </p:spTree>
    <p:extLst>
      <p:ext uri="{BB962C8B-B14F-4D97-AF65-F5344CB8AC3E}">
        <p14:creationId xmlns:p14="http://schemas.microsoft.com/office/powerpoint/2010/main" val="2913167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2C638B0-DD2C-4A13-95D6-AA50AF456EFB}" type="slidenum">
              <a:rPr lang="en-US" altLang="vi-VN"/>
              <a:pPr/>
              <a:t>‹#›</a:t>
            </a:fld>
            <a:endParaRPr lang="en-US" altLang="vi-VN"/>
          </a:p>
        </p:txBody>
      </p:sp>
    </p:spTree>
    <p:extLst>
      <p:ext uri="{BB962C8B-B14F-4D97-AF65-F5344CB8AC3E}">
        <p14:creationId xmlns:p14="http://schemas.microsoft.com/office/powerpoint/2010/main" val="13451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0D2FC33-F2FC-444E-AC2B-0DA532EC4E5F}" type="slidenum">
              <a:rPr lang="en-US" altLang="vi-VN"/>
              <a:pPr/>
              <a:t>‹#›</a:t>
            </a:fld>
            <a:endParaRPr lang="en-US" altLang="vi-VN"/>
          </a:p>
        </p:txBody>
      </p:sp>
    </p:spTree>
    <p:extLst>
      <p:ext uri="{BB962C8B-B14F-4D97-AF65-F5344CB8AC3E}">
        <p14:creationId xmlns:p14="http://schemas.microsoft.com/office/powerpoint/2010/main" val="1166574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E8337A7-CEF1-46F0-952D-DAC69E72E04E}" type="slidenum">
              <a:rPr lang="en-US" altLang="vi-VN"/>
              <a:pPr/>
              <a:t>‹#›</a:t>
            </a:fld>
            <a:endParaRPr lang="en-US" altLang="vi-VN"/>
          </a:p>
        </p:txBody>
      </p:sp>
    </p:spTree>
    <p:extLst>
      <p:ext uri="{BB962C8B-B14F-4D97-AF65-F5344CB8AC3E}">
        <p14:creationId xmlns:p14="http://schemas.microsoft.com/office/powerpoint/2010/main" val="1551720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E7B7A07-A91C-49B7-B4B2-C982597AF861}" type="slidenum">
              <a:rPr lang="en-US" altLang="vi-VN"/>
              <a:pPr/>
              <a:t>‹#›</a:t>
            </a:fld>
            <a:endParaRPr lang="en-US" altLang="vi-VN"/>
          </a:p>
        </p:txBody>
      </p:sp>
    </p:spTree>
    <p:extLst>
      <p:ext uri="{BB962C8B-B14F-4D97-AF65-F5344CB8AC3E}">
        <p14:creationId xmlns:p14="http://schemas.microsoft.com/office/powerpoint/2010/main" val="4210623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9045BBA-2D55-4F74-ABC2-DB3D874C4AC6}" type="slidenum">
              <a:rPr lang="en-US" altLang="vi-VN"/>
              <a:pPr/>
              <a:t>‹#›</a:t>
            </a:fld>
            <a:endParaRPr lang="en-US" altLang="vi-VN"/>
          </a:p>
        </p:txBody>
      </p:sp>
    </p:spTree>
    <p:extLst>
      <p:ext uri="{BB962C8B-B14F-4D97-AF65-F5344CB8AC3E}">
        <p14:creationId xmlns:p14="http://schemas.microsoft.com/office/powerpoint/2010/main" val="1661547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AAEEEDF-4AAF-4B36-A5C0-0896BD8C8DBC}" type="slidenum">
              <a:rPr lang="en-US" altLang="vi-VN"/>
              <a:pPr/>
              <a:t>‹#›</a:t>
            </a:fld>
            <a:endParaRPr lang="en-US" altLang="vi-VN"/>
          </a:p>
        </p:txBody>
      </p:sp>
    </p:spTree>
    <p:extLst>
      <p:ext uri="{BB962C8B-B14F-4D97-AF65-F5344CB8AC3E}">
        <p14:creationId xmlns:p14="http://schemas.microsoft.com/office/powerpoint/2010/main" val="524879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D4ECDB9-A7B9-4910-8EC5-D3AE5D5CB03B}" type="slidenum">
              <a:rPr lang="en-US" altLang="vi-VN"/>
              <a:pPr/>
              <a:t>‹#›</a:t>
            </a:fld>
            <a:endParaRPr lang="en-US" altLang="vi-VN"/>
          </a:p>
        </p:txBody>
      </p:sp>
    </p:spTree>
    <p:extLst>
      <p:ext uri="{BB962C8B-B14F-4D97-AF65-F5344CB8AC3E}">
        <p14:creationId xmlns:p14="http://schemas.microsoft.com/office/powerpoint/2010/main" val="3815684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314B80D-D146-45AA-943A-F67B460FDE67}" type="slidenum">
              <a:rPr lang="en-US" altLang="vi-VN"/>
              <a:pPr/>
              <a:t>‹#›</a:t>
            </a:fld>
            <a:endParaRPr lang="en-US" altLang="vi-VN"/>
          </a:p>
        </p:txBody>
      </p:sp>
    </p:spTree>
    <p:extLst>
      <p:ext uri="{BB962C8B-B14F-4D97-AF65-F5344CB8AC3E}">
        <p14:creationId xmlns:p14="http://schemas.microsoft.com/office/powerpoint/2010/main" val="3652992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91D4854-F622-4D5E-AE11-96D27D7E27AD}" type="slidenum">
              <a:rPr lang="en-US" altLang="vi-VN"/>
              <a:pPr/>
              <a:t>‹#›</a:t>
            </a:fld>
            <a:endParaRPr lang="en-US" altLang="vi-VN"/>
          </a:p>
        </p:txBody>
      </p:sp>
    </p:spTree>
    <p:extLst>
      <p:ext uri="{BB962C8B-B14F-4D97-AF65-F5344CB8AC3E}">
        <p14:creationId xmlns:p14="http://schemas.microsoft.com/office/powerpoint/2010/main" val="1896932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C7C2312-3179-4837-9A58-A98535BDF832}" type="slidenum">
              <a:rPr lang="en-US" altLang="vi-VN"/>
              <a:pPr/>
              <a:t>‹#›</a:t>
            </a:fld>
            <a:endParaRPr lang="en-US" altLang="vi-VN"/>
          </a:p>
        </p:txBody>
      </p:sp>
    </p:spTree>
    <p:extLst>
      <p:ext uri="{BB962C8B-B14F-4D97-AF65-F5344CB8AC3E}">
        <p14:creationId xmlns:p14="http://schemas.microsoft.com/office/powerpoint/2010/main" val="204648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5F775B-7C75-4C43-B870-D1638E70FB9A}" type="slidenum">
              <a:rPr lang="en-US" altLang="vi-VN"/>
              <a:pPr/>
              <a:t>‹#›</a:t>
            </a:fld>
            <a:endParaRPr lang="en-US" altLang="vi-VN"/>
          </a:p>
        </p:txBody>
      </p:sp>
    </p:spTree>
    <p:extLst>
      <p:ext uri="{BB962C8B-B14F-4D97-AF65-F5344CB8AC3E}">
        <p14:creationId xmlns:p14="http://schemas.microsoft.com/office/powerpoint/2010/main" val="1190352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7B23277-286A-40A3-A25E-85617B33DBA1}" type="slidenum">
              <a:rPr lang="en-US" altLang="vi-VN"/>
              <a:pPr/>
              <a:t>‹#›</a:t>
            </a:fld>
            <a:endParaRPr lang="en-US" altLang="vi-VN"/>
          </a:p>
        </p:txBody>
      </p:sp>
    </p:spTree>
    <p:extLst>
      <p:ext uri="{BB962C8B-B14F-4D97-AF65-F5344CB8AC3E}">
        <p14:creationId xmlns:p14="http://schemas.microsoft.com/office/powerpoint/2010/main" val="4007122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4D716E-5E14-433C-9817-611BC167CB36}" type="slidenum">
              <a:rPr lang="en-US" altLang="vi-VN"/>
              <a:pPr/>
              <a:t>‹#›</a:t>
            </a:fld>
            <a:endParaRPr lang="en-US" altLang="vi-VN"/>
          </a:p>
        </p:txBody>
      </p:sp>
    </p:spTree>
    <p:extLst>
      <p:ext uri="{BB962C8B-B14F-4D97-AF65-F5344CB8AC3E}">
        <p14:creationId xmlns:p14="http://schemas.microsoft.com/office/powerpoint/2010/main" val="2081159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6C2BE63-8933-4E93-87D0-96A1FBED83D1}" type="slidenum">
              <a:rPr lang="en-US" altLang="vi-VN"/>
              <a:pPr/>
              <a:t>‹#›</a:t>
            </a:fld>
            <a:endParaRPr lang="en-US" altLang="vi-VN"/>
          </a:p>
        </p:txBody>
      </p:sp>
    </p:spTree>
    <p:extLst>
      <p:ext uri="{BB962C8B-B14F-4D97-AF65-F5344CB8AC3E}">
        <p14:creationId xmlns:p14="http://schemas.microsoft.com/office/powerpoint/2010/main" val="4091661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4645D1-52EB-4041-94CC-F00729D55187}" type="slidenum">
              <a:rPr lang="en-US" altLang="vi-VN"/>
              <a:pPr/>
              <a:t>‹#›</a:t>
            </a:fld>
            <a:endParaRPr lang="en-US" altLang="vi-VN"/>
          </a:p>
        </p:txBody>
      </p:sp>
    </p:spTree>
    <p:extLst>
      <p:ext uri="{BB962C8B-B14F-4D97-AF65-F5344CB8AC3E}">
        <p14:creationId xmlns:p14="http://schemas.microsoft.com/office/powerpoint/2010/main" val="2535534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02BA338-4A3F-49AC-878C-E2D8691B1167}" type="slidenum">
              <a:rPr lang="en-US" altLang="vi-VN"/>
              <a:pPr/>
              <a:t>‹#›</a:t>
            </a:fld>
            <a:endParaRPr lang="en-US" altLang="vi-VN"/>
          </a:p>
        </p:txBody>
      </p:sp>
    </p:spTree>
    <p:extLst>
      <p:ext uri="{BB962C8B-B14F-4D97-AF65-F5344CB8AC3E}">
        <p14:creationId xmlns:p14="http://schemas.microsoft.com/office/powerpoint/2010/main" val="2607900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5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38015A1-036B-444F-8FFC-5355D21FF5F5}" type="slidenum">
              <a:rPr lang="en-US" altLang="vi-VN"/>
              <a:pPr/>
              <a:t>‹#›</a:t>
            </a:fld>
            <a:endParaRPr lang="en-US" altLang="vi-VN"/>
          </a:p>
        </p:txBody>
      </p:sp>
    </p:spTree>
    <p:extLst>
      <p:ext uri="{BB962C8B-B14F-4D97-AF65-F5344CB8AC3E}">
        <p14:creationId xmlns:p14="http://schemas.microsoft.com/office/powerpoint/2010/main" val="701020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4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056FC0D-8390-4FB0-B33B-D868AD7FB180}" type="slidenum">
              <a:rPr lang="en-US" altLang="vi-VN"/>
              <a:pPr/>
              <a:t>‹#›</a:t>
            </a:fld>
            <a:endParaRPr lang="en-US" altLang="vi-VN"/>
          </a:p>
        </p:txBody>
      </p:sp>
    </p:spTree>
    <p:extLst>
      <p:ext uri="{BB962C8B-B14F-4D97-AF65-F5344CB8AC3E}">
        <p14:creationId xmlns:p14="http://schemas.microsoft.com/office/powerpoint/2010/main" val="1007275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3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E497739-BFBC-4BE7-B8D6-E7A4DCA080FB}" type="slidenum">
              <a:rPr lang="en-US" altLang="vi-VN"/>
              <a:pPr/>
              <a:t>‹#›</a:t>
            </a:fld>
            <a:endParaRPr lang="en-US" altLang="vi-VN"/>
          </a:p>
        </p:txBody>
      </p:sp>
    </p:spTree>
    <p:extLst>
      <p:ext uri="{BB962C8B-B14F-4D97-AF65-F5344CB8AC3E}">
        <p14:creationId xmlns:p14="http://schemas.microsoft.com/office/powerpoint/2010/main" val="2169592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23AAE9C-FB8C-4082-BE62-FCDD36B06677}" type="slidenum">
              <a:rPr lang="en-US" altLang="vi-VN"/>
              <a:pPr/>
              <a:t>‹#›</a:t>
            </a:fld>
            <a:endParaRPr lang="en-US" altLang="vi-VN"/>
          </a:p>
        </p:txBody>
      </p:sp>
    </p:spTree>
    <p:extLst>
      <p:ext uri="{BB962C8B-B14F-4D97-AF65-F5344CB8AC3E}">
        <p14:creationId xmlns:p14="http://schemas.microsoft.com/office/powerpoint/2010/main" val="798291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9479AB7-999D-4A11-AFBB-73CC1344EE45}" type="slidenum">
              <a:rPr lang="en-US" altLang="vi-VN"/>
              <a:pPr/>
              <a:t>‹#›</a:t>
            </a:fld>
            <a:endParaRPr lang="en-US" altLang="vi-VN"/>
          </a:p>
        </p:txBody>
      </p:sp>
    </p:spTree>
    <p:extLst>
      <p:ext uri="{BB962C8B-B14F-4D97-AF65-F5344CB8AC3E}">
        <p14:creationId xmlns:p14="http://schemas.microsoft.com/office/powerpoint/2010/main" val="227675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DDBCC9-1C58-44E6-B7FE-B74FD19BEE17}" type="slidenum">
              <a:rPr lang="en-US" altLang="vi-VN"/>
              <a:pPr/>
              <a:t>‹#›</a:t>
            </a:fld>
            <a:endParaRPr lang="en-US" altLang="vi-VN"/>
          </a:p>
        </p:txBody>
      </p:sp>
    </p:spTree>
    <p:extLst>
      <p:ext uri="{BB962C8B-B14F-4D97-AF65-F5344CB8AC3E}">
        <p14:creationId xmlns:p14="http://schemas.microsoft.com/office/powerpoint/2010/main" val="375225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827F7E4-8644-4191-AF00-FA0183C9AC58}" type="slidenum">
              <a:rPr lang="en-US" altLang="vi-VN"/>
              <a:pPr/>
              <a:t>‹#›</a:t>
            </a:fld>
            <a:endParaRPr lang="en-US" altLang="vi-VN"/>
          </a:p>
        </p:txBody>
      </p:sp>
    </p:spTree>
    <p:extLst>
      <p:ext uri="{BB962C8B-B14F-4D97-AF65-F5344CB8AC3E}">
        <p14:creationId xmlns:p14="http://schemas.microsoft.com/office/powerpoint/2010/main" val="79404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497B8B-B92C-48BC-B35E-6B0D2D467F08}" type="slidenum">
              <a:rPr lang="en-US" altLang="vi-VN"/>
              <a:pPr/>
              <a:t>‹#›</a:t>
            </a:fld>
            <a:endParaRPr lang="en-US" altLang="vi-VN"/>
          </a:p>
        </p:txBody>
      </p:sp>
    </p:spTree>
    <p:extLst>
      <p:ext uri="{BB962C8B-B14F-4D97-AF65-F5344CB8AC3E}">
        <p14:creationId xmlns:p14="http://schemas.microsoft.com/office/powerpoint/2010/main" val="234646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AD5040C-37BB-4652-B013-F72DDEDF683B}" type="slidenum">
              <a:rPr lang="en-US" altLang="vi-VN"/>
              <a:pPr/>
              <a:t>‹#›</a:t>
            </a:fld>
            <a:endParaRPr lang="en-US" altLang="vi-VN"/>
          </a:p>
        </p:txBody>
      </p:sp>
    </p:spTree>
    <p:extLst>
      <p:ext uri="{BB962C8B-B14F-4D97-AF65-F5344CB8AC3E}">
        <p14:creationId xmlns:p14="http://schemas.microsoft.com/office/powerpoint/2010/main" val="17080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B74528-164F-4032-AD76-9183DF697331}" type="slidenum">
              <a:rPr lang="en-US" altLang="vi-VN"/>
              <a:pPr/>
              <a:t>‹#›</a:t>
            </a:fld>
            <a:endParaRPr lang="en-US" altLang="vi-VN"/>
          </a:p>
        </p:txBody>
      </p:sp>
    </p:spTree>
    <p:extLst>
      <p:ext uri="{BB962C8B-B14F-4D97-AF65-F5344CB8AC3E}">
        <p14:creationId xmlns:p14="http://schemas.microsoft.com/office/powerpoint/2010/main" val="5403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695A5F8-0040-433D-8987-378DC37FFC22}" type="slidenum">
              <a:rPr lang="en-US" altLang="vi-VN"/>
              <a:pPr/>
              <a:t>‹#›</a:t>
            </a:fld>
            <a:endParaRPr lang="en-US" altLang="vi-VN"/>
          </a:p>
        </p:txBody>
      </p:sp>
    </p:spTree>
    <p:extLst>
      <p:ext uri="{BB962C8B-B14F-4D97-AF65-F5344CB8AC3E}">
        <p14:creationId xmlns:p14="http://schemas.microsoft.com/office/powerpoint/2010/main" val="71986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FBF22E48-AFF9-4CF5-97F2-B625E8A83A26}"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oleObject" Target="../embeddings/oleObject3.bin"/><Relationship Id="rId7" Type="http://schemas.openxmlformats.org/officeDocument/2006/relationships/image" Target="../media/image21.GIF"/><Relationship Id="rId12" Type="http://schemas.openxmlformats.org/officeDocument/2006/relationships/image" Target="../media/image26.GIF"/><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20.wmf"/><Relationship Id="rId11" Type="http://schemas.openxmlformats.org/officeDocument/2006/relationships/image" Target="../media/image25.GIF"/><Relationship Id="rId5" Type="http://schemas.openxmlformats.org/officeDocument/2006/relationships/oleObject" Target="../embeddings/oleObject4.bin"/><Relationship Id="rId10" Type="http://schemas.openxmlformats.org/officeDocument/2006/relationships/image" Target="../media/image24.wmf"/><Relationship Id="rId4" Type="http://schemas.openxmlformats.org/officeDocument/2006/relationships/image" Target="../media/image19.wmf"/><Relationship Id="rId9" Type="http://schemas.openxmlformats.org/officeDocument/2006/relationships/image" Target="../media/image23.wmf"/></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2.bin"/><Relationship Id="rId3" Type="http://schemas.openxmlformats.org/officeDocument/2006/relationships/audio" Target="../media/audio1.wav"/><Relationship Id="rId7" Type="http://schemas.openxmlformats.org/officeDocument/2006/relationships/image" Target="../media/image4.jpeg"/><Relationship Id="rId12"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slide" Target="slide2.xml"/><Relationship Id="rId5" Type="http://schemas.openxmlformats.org/officeDocument/2006/relationships/oleObject" Target="../embeddings/oleObject1.bin"/><Relationship Id="rId15" Type="http://schemas.openxmlformats.org/officeDocument/2006/relationships/image" Target="../media/image50.emf"/><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jpeg"/><Relationship Id="rId1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wm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w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wm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wm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9144000" cy="6858000"/>
          </a:xfrm>
          <a:prstGeom prst="rect">
            <a:avLst/>
          </a:prstGeom>
        </p:spPr>
      </p:pic>
      <p:sp>
        <p:nvSpPr>
          <p:cNvPr id="2" name="Title 1"/>
          <p:cNvSpPr>
            <a:spLocks noGrp="1"/>
          </p:cNvSpPr>
          <p:nvPr>
            <p:ph type="ctrTitle"/>
          </p:nvPr>
        </p:nvSpPr>
        <p:spPr>
          <a:xfrm>
            <a:off x="1597820" y="2438401"/>
            <a:ext cx="5948361" cy="1445623"/>
          </a:xfrm>
        </p:spPr>
        <p:txBody>
          <a:bodyPr>
            <a:noAutofit/>
          </a:bodyPr>
          <a:lstStyle/>
          <a:p>
            <a:r>
              <a:rPr lang="en-US" sz="4800" b="1" dirty="0" err="1">
                <a:solidFill>
                  <a:srgbClr val="0070C0"/>
                </a:solidFill>
                <a:latin typeface="Times New Roman" panose="02020603050405020304" pitchFamily="18" charset="0"/>
                <a:cs typeface="Times New Roman" panose="02020603050405020304" pitchFamily="18" charset="0"/>
                <a:sym typeface="+mn-ea"/>
              </a:rPr>
              <a:t>Chào</a:t>
            </a:r>
            <a:r>
              <a:rPr lang="en-US" sz="4800" b="1" dirty="0">
                <a:solidFill>
                  <a:srgbClr val="0070C0"/>
                </a:solidFill>
                <a:latin typeface="Times New Roman" panose="02020603050405020304" pitchFamily="18" charset="0"/>
                <a:cs typeface="Times New Roman" panose="02020603050405020304" pitchFamily="18" charset="0"/>
                <a:sym typeface="+mn-ea"/>
              </a:rPr>
              <a:t> </a:t>
            </a:r>
            <a:r>
              <a:rPr lang="en-US" sz="4800" b="1" dirty="0" err="1">
                <a:solidFill>
                  <a:srgbClr val="0070C0"/>
                </a:solidFill>
                <a:latin typeface="Times New Roman" panose="02020603050405020304" pitchFamily="18" charset="0"/>
                <a:cs typeface="Times New Roman" panose="02020603050405020304" pitchFamily="18" charset="0"/>
                <a:sym typeface="+mn-ea"/>
              </a:rPr>
              <a:t>mừng</a:t>
            </a:r>
            <a:r>
              <a:rPr lang="en-US" sz="4800" b="1" dirty="0">
                <a:solidFill>
                  <a:srgbClr val="0070C0"/>
                </a:solidFill>
                <a:latin typeface="Times New Roman" panose="02020603050405020304" pitchFamily="18" charset="0"/>
                <a:cs typeface="Times New Roman" panose="02020603050405020304" pitchFamily="18" charset="0"/>
                <a:sym typeface="+mn-ea"/>
              </a:rPr>
              <a:t> </a:t>
            </a:r>
            <a:r>
              <a:rPr lang="en-US" sz="4800" b="1" dirty="0" err="1">
                <a:solidFill>
                  <a:srgbClr val="0070C0"/>
                </a:solidFill>
                <a:latin typeface="Times New Roman" panose="02020603050405020304" pitchFamily="18" charset="0"/>
                <a:cs typeface="Times New Roman" panose="02020603050405020304" pitchFamily="18" charset="0"/>
                <a:sym typeface="+mn-ea"/>
              </a:rPr>
              <a:t>các</a:t>
            </a:r>
            <a:r>
              <a:rPr lang="en-US" sz="4800" b="1" dirty="0">
                <a:solidFill>
                  <a:srgbClr val="0070C0"/>
                </a:solidFill>
                <a:latin typeface="Times New Roman" panose="02020603050405020304" pitchFamily="18" charset="0"/>
                <a:cs typeface="Times New Roman" panose="02020603050405020304" pitchFamily="18" charset="0"/>
                <a:sym typeface="+mn-ea"/>
              </a:rPr>
              <a:t> em </a:t>
            </a:r>
            <a:r>
              <a:rPr lang="en-US" sz="4800" b="1" dirty="0" err="1">
                <a:solidFill>
                  <a:srgbClr val="0070C0"/>
                </a:solidFill>
                <a:latin typeface="Times New Roman" panose="02020603050405020304" pitchFamily="18" charset="0"/>
                <a:cs typeface="Times New Roman" panose="02020603050405020304" pitchFamily="18" charset="0"/>
                <a:sym typeface="+mn-ea"/>
              </a:rPr>
              <a:t>đến</a:t>
            </a:r>
            <a:r>
              <a:rPr lang="en-US" sz="4800" b="1" dirty="0">
                <a:solidFill>
                  <a:srgbClr val="0070C0"/>
                </a:solidFill>
                <a:latin typeface="Times New Roman" panose="02020603050405020304" pitchFamily="18" charset="0"/>
                <a:cs typeface="Times New Roman" panose="02020603050405020304" pitchFamily="18" charset="0"/>
                <a:sym typeface="+mn-ea"/>
              </a:rPr>
              <a:t> </a:t>
            </a:r>
            <a:r>
              <a:rPr lang="en-US" sz="4800" b="1" dirty="0" err="1">
                <a:solidFill>
                  <a:srgbClr val="0070C0"/>
                </a:solidFill>
                <a:latin typeface="Times New Roman" panose="02020603050405020304" pitchFamily="18" charset="0"/>
                <a:cs typeface="Times New Roman" panose="02020603050405020304" pitchFamily="18" charset="0"/>
                <a:sym typeface="+mn-ea"/>
              </a:rPr>
              <a:t>với</a:t>
            </a:r>
            <a:r>
              <a:rPr lang="en-US" sz="4800" b="1" dirty="0">
                <a:solidFill>
                  <a:srgbClr val="0070C0"/>
                </a:solidFill>
                <a:latin typeface="Times New Roman" panose="02020603050405020304" pitchFamily="18" charset="0"/>
                <a:cs typeface="Times New Roman" panose="02020603050405020304" pitchFamily="18" charset="0"/>
                <a:sym typeface="+mn-ea"/>
              </a:rPr>
              <a:t> </a:t>
            </a:r>
            <a:r>
              <a:rPr lang="vi-VN" sz="4800" b="1" dirty="0" err="1">
                <a:solidFill>
                  <a:srgbClr val="0070C0"/>
                </a:solidFill>
                <a:latin typeface="Times New Roman" panose="02020603050405020304" pitchFamily="18" charset="0"/>
                <a:cs typeface="Times New Roman" panose="02020603050405020304" pitchFamily="18" charset="0"/>
                <a:sym typeface="+mn-ea"/>
              </a:rPr>
              <a:t>tiết</a:t>
            </a:r>
            <a:r>
              <a:rPr lang="en-US" altLang="vi-VN" sz="4800" b="1" dirty="0">
                <a:solidFill>
                  <a:srgbClr val="0070C0"/>
                </a:solidFill>
                <a:latin typeface="Times New Roman" panose="02020603050405020304" pitchFamily="18" charset="0"/>
                <a:cs typeface="Times New Roman" panose="02020603050405020304" pitchFamily="18" charset="0"/>
                <a:sym typeface="+mn-ea"/>
              </a:rPr>
              <a:t> </a:t>
            </a:r>
            <a:r>
              <a:rPr lang="en-US" altLang="vi-VN" sz="4800" b="1" dirty="0" err="1">
                <a:solidFill>
                  <a:srgbClr val="0070C0"/>
                </a:solidFill>
                <a:latin typeface="Times New Roman" panose="02020603050405020304" pitchFamily="18" charset="0"/>
                <a:cs typeface="Times New Roman" panose="02020603050405020304" pitchFamily="18" charset="0"/>
                <a:sym typeface="+mn-ea"/>
              </a:rPr>
              <a:t>học</a:t>
            </a:r>
            <a:r>
              <a:rPr lang="en-US" altLang="vi-VN" sz="4800" b="1" dirty="0">
                <a:solidFill>
                  <a:srgbClr val="0070C0"/>
                </a:solidFill>
                <a:latin typeface="Times New Roman" panose="02020603050405020304" pitchFamily="18" charset="0"/>
                <a:cs typeface="Times New Roman" panose="02020603050405020304" pitchFamily="18" charset="0"/>
                <a:sym typeface="+mn-ea"/>
              </a:rPr>
              <a:t> </a:t>
            </a:r>
            <a:r>
              <a:rPr lang="en-US" altLang="vi-VN" sz="4800" b="1" dirty="0" err="1" smtClean="0">
                <a:solidFill>
                  <a:srgbClr val="0070C0"/>
                </a:solidFill>
                <a:latin typeface="Times New Roman" panose="02020603050405020304" pitchFamily="18" charset="0"/>
                <a:cs typeface="Times New Roman" panose="02020603050405020304" pitchFamily="18" charset="0"/>
                <a:sym typeface="+mn-ea"/>
              </a:rPr>
              <a:t>môn</a:t>
            </a:r>
            <a:r>
              <a:rPr lang="en-US" altLang="vi-VN" sz="4800" b="1" dirty="0" smtClean="0">
                <a:solidFill>
                  <a:srgbClr val="0070C0"/>
                </a:solidFill>
                <a:latin typeface="Times New Roman" panose="02020603050405020304" pitchFamily="18" charset="0"/>
                <a:cs typeface="Times New Roman" panose="02020603050405020304" pitchFamily="18" charset="0"/>
                <a:sym typeface="+mn-ea"/>
              </a:rPr>
              <a:t> </a:t>
            </a:r>
            <a:r>
              <a:rPr lang="en-US" altLang="vi-VN" sz="4800" b="1" dirty="0" err="1" smtClean="0">
                <a:solidFill>
                  <a:srgbClr val="0070C0"/>
                </a:solidFill>
                <a:latin typeface="Times New Roman" panose="02020603050405020304" pitchFamily="18" charset="0"/>
                <a:cs typeface="Times New Roman" panose="02020603050405020304" pitchFamily="18" charset="0"/>
                <a:sym typeface="+mn-ea"/>
              </a:rPr>
              <a:t>Công</a:t>
            </a:r>
            <a:r>
              <a:rPr lang="en-US" altLang="vi-VN" sz="4800" b="1" dirty="0" smtClean="0">
                <a:solidFill>
                  <a:srgbClr val="0070C0"/>
                </a:solidFill>
                <a:latin typeface="Times New Roman" panose="02020603050405020304" pitchFamily="18" charset="0"/>
                <a:cs typeface="Times New Roman" panose="02020603050405020304" pitchFamily="18" charset="0"/>
                <a:sym typeface="+mn-ea"/>
              </a:rPr>
              <a:t> </a:t>
            </a:r>
            <a:r>
              <a:rPr lang="en-US" altLang="vi-VN" sz="4800" b="1" dirty="0" err="1" smtClean="0">
                <a:solidFill>
                  <a:srgbClr val="0070C0"/>
                </a:solidFill>
                <a:latin typeface="Times New Roman" panose="02020603050405020304" pitchFamily="18" charset="0"/>
                <a:cs typeface="Times New Roman" panose="02020603050405020304" pitchFamily="18" charset="0"/>
                <a:sym typeface="+mn-ea"/>
              </a:rPr>
              <a:t>nghệ</a:t>
            </a:r>
            <a:r>
              <a:rPr lang="en-US" altLang="vi-VN" sz="4800" b="1" dirty="0" smtClean="0">
                <a:solidFill>
                  <a:srgbClr val="0070C0"/>
                </a:solidFill>
                <a:latin typeface="Times New Roman" panose="02020603050405020304" pitchFamily="18" charset="0"/>
                <a:cs typeface="Times New Roman" panose="02020603050405020304" pitchFamily="18" charset="0"/>
                <a:sym typeface="+mn-ea"/>
              </a:rPr>
              <a:t> </a:t>
            </a:r>
            <a:r>
              <a:rPr lang="en-US" altLang="vi-VN" sz="4800" b="1" dirty="0" err="1" smtClean="0">
                <a:solidFill>
                  <a:srgbClr val="0070C0"/>
                </a:solidFill>
                <a:latin typeface="Times New Roman" panose="02020603050405020304" pitchFamily="18" charset="0"/>
                <a:cs typeface="Times New Roman" panose="02020603050405020304" pitchFamily="18" charset="0"/>
                <a:sym typeface="+mn-ea"/>
              </a:rPr>
              <a:t>lớp</a:t>
            </a:r>
            <a:r>
              <a:rPr lang="en-US" altLang="vi-VN" sz="4800" b="1" dirty="0" smtClean="0">
                <a:solidFill>
                  <a:srgbClr val="0070C0"/>
                </a:solidFill>
                <a:latin typeface="Times New Roman" panose="02020603050405020304" pitchFamily="18" charset="0"/>
                <a:cs typeface="Times New Roman" panose="02020603050405020304" pitchFamily="18" charset="0"/>
                <a:sym typeface="+mn-ea"/>
              </a:rPr>
              <a:t> 3</a:t>
            </a:r>
            <a:endParaRPr lang="en-US" altLang="vi-VN" sz="4800" b="1" dirty="0">
              <a:solidFill>
                <a:srgbClr val="0070C0"/>
              </a:solidFill>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69873074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6"/>
          <p:cNvGrpSpPr>
            <a:grpSpLocks/>
          </p:cNvGrpSpPr>
          <p:nvPr/>
        </p:nvGrpSpPr>
        <p:grpSpPr bwMode="auto">
          <a:xfrm>
            <a:off x="0" y="0"/>
            <a:ext cx="9134475" cy="6858000"/>
            <a:chOff x="0" y="-19"/>
            <a:chExt cx="5760" cy="4377"/>
          </a:xfrm>
        </p:grpSpPr>
        <p:pic>
          <p:nvPicPr>
            <p:cNvPr id="13" name="Picture 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AutoShape 8"/>
          <p:cNvSpPr>
            <a:spLocks noChangeArrowheads="1"/>
          </p:cNvSpPr>
          <p:nvPr/>
        </p:nvSpPr>
        <p:spPr bwMode="auto">
          <a:xfrm>
            <a:off x="7165975" y="106680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a:defRPr/>
            </a:pPr>
            <a:endParaRPr lang="vi-VN" sz="1800">
              <a:latin typeface="Arial" charset="0"/>
            </a:endParaRPr>
          </a:p>
        </p:txBody>
      </p:sp>
      <p:sp>
        <p:nvSpPr>
          <p:cNvPr id="23" name="WordArt 28"/>
          <p:cNvSpPr>
            <a:spLocks noChangeArrowheads="1" noChangeShapeType="1" noTextEdit="1"/>
          </p:cNvSpPr>
          <p:nvPr/>
        </p:nvSpPr>
        <p:spPr bwMode="auto">
          <a:xfrm>
            <a:off x="838200" y="2438400"/>
            <a:ext cx="7467600" cy="685800"/>
          </a:xfrm>
          <a:prstGeom prst="rect">
            <a:avLst/>
          </a:prstGeom>
        </p:spPr>
        <p:txBody>
          <a:bodyPr wrap="none" fromWordArt="1">
            <a:scene3d>
              <a:camera prst="perspectiveFront"/>
              <a:lightRig rig="threePt" dir="t"/>
            </a:scene3d>
          </a:bodyPr>
          <a:lstStyle/>
          <a:p>
            <a:r>
              <a:rPr lang="es-ES" sz="3200" b="1" i="1" dirty="0" err="1" smtClean="0"/>
              <a:t>Kết</a:t>
            </a:r>
            <a:r>
              <a:rPr lang="es-ES" sz="3200" b="1" i="1" dirty="0" smtClean="0"/>
              <a:t> </a:t>
            </a:r>
            <a:r>
              <a:rPr lang="es-ES" sz="3200" b="1" i="1" dirty="0" err="1" smtClean="0"/>
              <a:t>luận</a:t>
            </a:r>
            <a:r>
              <a:rPr lang="es-ES" sz="3200" b="1" i="1" dirty="0" smtClean="0"/>
              <a:t>: </a:t>
            </a:r>
            <a:r>
              <a:rPr lang="es-ES" sz="3200" b="1" i="1" dirty="0" err="1" smtClean="0"/>
              <a:t>Dụng</a:t>
            </a:r>
            <a:r>
              <a:rPr lang="vi-VN" sz="3200" b="1" i="1" dirty="0" smtClean="0"/>
              <a:t> </a:t>
            </a:r>
            <a:r>
              <a:rPr lang="vi-VN" sz="3200" b="1" i="1" dirty="0"/>
              <a:t>cụ và vật liệu thủ công là những </a:t>
            </a:r>
            <a:endParaRPr lang="en-US" sz="3200" b="1" i="1" dirty="0" smtClean="0"/>
          </a:p>
          <a:p>
            <a:r>
              <a:rPr lang="vi-VN" sz="3200" b="1" i="1" dirty="0" smtClean="0"/>
              <a:t>yếu </a:t>
            </a:r>
            <a:r>
              <a:rPr lang="vi-VN" sz="3200" b="1" i="1" dirty="0"/>
              <a:t>tố chính tạo ra các sản phẩm thủ công.</a:t>
            </a:r>
            <a:endParaRPr lang="en-US" sz="3200" b="1" dirty="0"/>
          </a:p>
        </p:txBody>
      </p:sp>
    </p:spTree>
    <p:extLst>
      <p:ext uri="{BB962C8B-B14F-4D97-AF65-F5344CB8AC3E}">
        <p14:creationId xmlns:p14="http://schemas.microsoft.com/office/powerpoint/2010/main" val="2482108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7"/>
                                        </p:tgtEl>
                                        <p:attrNameLst>
                                          <p:attrName>r</p:attrName>
                                        </p:attrNameLst>
                                      </p:cBhvr>
                                    </p:animRot>
                                  </p:childTnLst>
                                </p:cTn>
                              </p:par>
                              <p:par>
                                <p:cTn id="7"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8" dur="500" fill="hold"/>
                                        <p:tgtEl>
                                          <p:spTgt spid="23"/>
                                        </p:tgtEl>
                                        <p:attrNameLst>
                                          <p:attrName>style.color</p:attrName>
                                        </p:attrNameLst>
                                      </p:cBhvr>
                                      <p:by>
                                        <p:hsl h="7200000" s="0" l="0"/>
                                      </p:by>
                                    </p:animClr>
                                    <p:animClr clrSpc="hsl" dir="cw">
                                      <p:cBhvr>
                                        <p:cTn id="9" dur="500" fill="hold"/>
                                        <p:tgtEl>
                                          <p:spTgt spid="23"/>
                                        </p:tgtEl>
                                        <p:attrNameLst>
                                          <p:attrName>fillcolor</p:attrName>
                                        </p:attrNameLst>
                                      </p:cBhvr>
                                      <p:by>
                                        <p:hsl h="7200000" s="0" l="0"/>
                                      </p:by>
                                    </p:animClr>
                                    <p:animClr clrSpc="hsl" dir="cw">
                                      <p:cBhvr>
                                        <p:cTn id="10" dur="500" fill="hold"/>
                                        <p:tgtEl>
                                          <p:spTgt spid="23"/>
                                        </p:tgtEl>
                                        <p:attrNameLst>
                                          <p:attrName>stroke.color</p:attrName>
                                        </p:attrNameLst>
                                      </p:cBhvr>
                                      <p:by>
                                        <p:hsl h="7200000" s="0" l="0"/>
                                      </p:by>
                                    </p:animClr>
                                    <p:set>
                                      <p:cBhvr>
                                        <p:cTn id="11"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6"/>
          <p:cNvGrpSpPr>
            <a:grpSpLocks/>
          </p:cNvGrpSpPr>
          <p:nvPr/>
        </p:nvGrpSpPr>
        <p:grpSpPr bwMode="auto">
          <a:xfrm>
            <a:off x="0" y="0"/>
            <a:ext cx="9134475" cy="6858000"/>
            <a:chOff x="0" y="-19"/>
            <a:chExt cx="5760" cy="4377"/>
          </a:xfrm>
        </p:grpSpPr>
        <p:pic>
          <p:nvPicPr>
            <p:cNvPr id="13" name="Picture 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AutoShape 8"/>
          <p:cNvSpPr>
            <a:spLocks noChangeArrowheads="1"/>
          </p:cNvSpPr>
          <p:nvPr/>
        </p:nvSpPr>
        <p:spPr bwMode="auto">
          <a:xfrm>
            <a:off x="7165975" y="106680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a:defRPr/>
            </a:pPr>
            <a:endParaRPr lang="vi-VN" sz="1800">
              <a:latin typeface="Arial" charset="0"/>
            </a:endParaRPr>
          </a:p>
        </p:txBody>
      </p:sp>
      <p:sp>
        <p:nvSpPr>
          <p:cNvPr id="23" name="WordArt 28"/>
          <p:cNvSpPr>
            <a:spLocks noChangeArrowheads="1" noChangeShapeType="1" noTextEdit="1"/>
          </p:cNvSpPr>
          <p:nvPr/>
        </p:nvSpPr>
        <p:spPr bwMode="auto">
          <a:xfrm>
            <a:off x="725488" y="2338714"/>
            <a:ext cx="7656512" cy="685800"/>
          </a:xfrm>
          <a:prstGeom prst="rect">
            <a:avLst/>
          </a:prstGeom>
        </p:spPr>
        <p:txBody>
          <a:bodyPr wrap="none" fromWordArt="1">
            <a:scene3d>
              <a:camera prst="perspectiveFront"/>
              <a:lightRig rig="threePt" dir="t"/>
            </a:scene3d>
          </a:bodyPr>
          <a:lstStyle/>
          <a:p>
            <a:r>
              <a:rPr lang="vi-VN" sz="3200" dirty="0"/>
              <a:t>+ Vật liệu nào có tính chất mềm</a:t>
            </a:r>
            <a:r>
              <a:rPr lang="vi-VN" sz="3200"/>
              <a:t>, </a:t>
            </a:r>
            <a:r>
              <a:rPr lang="vi-VN" sz="3200" smtClean="0"/>
              <a:t>cứng</a:t>
            </a:r>
            <a:r>
              <a:rPr lang="vi-VN" sz="3200"/>
              <a:t>, </a:t>
            </a:r>
            <a:r>
              <a:rPr lang="vi-VN" sz="3200" smtClean="0"/>
              <a:t>thấm</a:t>
            </a:r>
            <a:endParaRPr lang="en-US" sz="3200" smtClean="0"/>
          </a:p>
          <a:p>
            <a:r>
              <a:rPr lang="vi-VN" sz="3200" smtClean="0"/>
              <a:t> </a:t>
            </a:r>
            <a:r>
              <a:rPr lang="vi-VN" sz="3200" dirty="0"/>
              <a:t>nước, không thấm nước?</a:t>
            </a:r>
            <a:endParaRPr lang="en-US" sz="3200" b="1"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1" y="3644265"/>
            <a:ext cx="5718174" cy="2680335"/>
          </a:xfrm>
          <a:prstGeom prst="rect">
            <a:avLst/>
          </a:prstGeom>
          <a:noFill/>
          <a:ln>
            <a:noFill/>
          </a:ln>
        </p:spPr>
      </p:pic>
      <p:sp>
        <p:nvSpPr>
          <p:cNvPr id="10" name="TextBox 12"/>
          <p:cNvSpPr txBox="1">
            <a:spLocks noChangeArrowheads="1"/>
          </p:cNvSpPr>
          <p:nvPr/>
        </p:nvSpPr>
        <p:spPr bwMode="auto">
          <a:xfrm>
            <a:off x="325676" y="1257300"/>
            <a:ext cx="792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vi-VN" sz="3600" b="1" dirty="0">
                <a:solidFill>
                  <a:srgbClr val="FF0000"/>
                </a:solidFill>
                <a:latin typeface="Times New Roman" pitchFamily="18" charset="0"/>
                <a:cs typeface="Times New Roman" pitchFamily="18" charset="0"/>
              </a:rPr>
              <a:t>2</a:t>
            </a:r>
            <a:r>
              <a:rPr lang="en-US" altLang="vi-VN" sz="3600" b="1" dirty="0" smtClean="0">
                <a:solidFill>
                  <a:srgbClr val="FF0000"/>
                </a:solidFill>
                <a:latin typeface="Times New Roman" pitchFamily="18" charset="0"/>
                <a:cs typeface="Times New Roman" pitchFamily="18" charset="0"/>
              </a:rPr>
              <a:t>.</a:t>
            </a:r>
            <a:r>
              <a:rPr lang="en-US" altLang="vi-VN" sz="3600" b="1" dirty="0">
                <a:solidFill>
                  <a:srgbClr val="FF0000"/>
                </a:solidFill>
                <a:latin typeface="Times New Roman" pitchFamily="18" charset="0"/>
                <a:cs typeface="Times New Roman" pitchFamily="18" charset="0"/>
              </a:rPr>
              <a:t> </a:t>
            </a:r>
            <a:r>
              <a:rPr lang="en-US" altLang="vi-VN" sz="3600" b="1" dirty="0" err="1" smtClean="0">
                <a:solidFill>
                  <a:srgbClr val="FF0000"/>
                </a:solidFill>
                <a:latin typeface="Times New Roman" pitchFamily="18" charset="0"/>
                <a:cs typeface="Times New Roman" pitchFamily="18" charset="0"/>
              </a:rPr>
              <a:t>Lựa</a:t>
            </a:r>
            <a:r>
              <a:rPr lang="en-US" altLang="vi-VN" sz="3600" b="1" dirty="0" smtClean="0">
                <a:solidFill>
                  <a:srgbClr val="FF0000"/>
                </a:solidFill>
                <a:latin typeface="Times New Roman" pitchFamily="18" charset="0"/>
                <a:cs typeface="Times New Roman" pitchFamily="18" charset="0"/>
              </a:rPr>
              <a:t> </a:t>
            </a:r>
            <a:r>
              <a:rPr lang="en-US" altLang="vi-VN" sz="3600" b="1" dirty="0" err="1" smtClean="0">
                <a:solidFill>
                  <a:srgbClr val="FF0000"/>
                </a:solidFill>
                <a:latin typeface="Times New Roman" pitchFamily="18" charset="0"/>
                <a:cs typeface="Times New Roman" pitchFamily="18" charset="0"/>
              </a:rPr>
              <a:t>chọn</a:t>
            </a:r>
            <a:r>
              <a:rPr lang="en-US" altLang="vi-VN" sz="3600" b="1" dirty="0" smtClean="0">
                <a:solidFill>
                  <a:srgbClr val="FF0000"/>
                </a:solidFill>
                <a:latin typeface="Times New Roman" pitchFamily="18" charset="0"/>
                <a:cs typeface="Times New Roman" pitchFamily="18" charset="0"/>
              </a:rPr>
              <a:t> </a:t>
            </a:r>
            <a:r>
              <a:rPr lang="en-US" altLang="vi-VN" sz="3600" b="1" dirty="0" err="1" smtClean="0">
                <a:solidFill>
                  <a:srgbClr val="FF0000"/>
                </a:solidFill>
                <a:latin typeface="Times New Roman" pitchFamily="18" charset="0"/>
                <a:cs typeface="Times New Roman" pitchFamily="18" charset="0"/>
              </a:rPr>
              <a:t>vật</a:t>
            </a:r>
            <a:r>
              <a:rPr lang="en-US" altLang="vi-VN" sz="3600" b="1" dirty="0" smtClean="0">
                <a:solidFill>
                  <a:srgbClr val="FF0000"/>
                </a:solidFill>
                <a:latin typeface="Times New Roman" pitchFamily="18" charset="0"/>
                <a:cs typeface="Times New Roman" pitchFamily="18" charset="0"/>
              </a:rPr>
              <a:t> </a:t>
            </a:r>
            <a:r>
              <a:rPr lang="en-US" altLang="vi-VN" sz="3600" b="1" dirty="0" err="1" smtClean="0">
                <a:solidFill>
                  <a:srgbClr val="FF0000"/>
                </a:solidFill>
                <a:latin typeface="Times New Roman" pitchFamily="18" charset="0"/>
                <a:cs typeface="Times New Roman" pitchFamily="18" charset="0"/>
              </a:rPr>
              <a:t>liệu</a:t>
            </a:r>
            <a:r>
              <a:rPr lang="en-US" altLang="vi-VN" sz="3600" b="1" dirty="0" smtClean="0">
                <a:solidFill>
                  <a:srgbClr val="FF0000"/>
                </a:solidFill>
                <a:latin typeface="Times New Roman" pitchFamily="18" charset="0"/>
                <a:cs typeface="Times New Roman" pitchFamily="18" charset="0"/>
              </a:rPr>
              <a:t> </a:t>
            </a:r>
            <a:r>
              <a:rPr lang="en-US" altLang="vi-VN" sz="3600" b="1" dirty="0" err="1" smtClean="0">
                <a:solidFill>
                  <a:srgbClr val="FF0000"/>
                </a:solidFill>
                <a:latin typeface="Times New Roman" pitchFamily="18" charset="0"/>
                <a:cs typeface="Times New Roman" pitchFamily="18" charset="0"/>
              </a:rPr>
              <a:t>làm</a:t>
            </a:r>
            <a:r>
              <a:rPr lang="en-US" altLang="vi-VN" sz="3600" b="1" dirty="0" smtClean="0">
                <a:solidFill>
                  <a:srgbClr val="FF0000"/>
                </a:solidFill>
                <a:latin typeface="Times New Roman" pitchFamily="18" charset="0"/>
                <a:cs typeface="Times New Roman" pitchFamily="18" charset="0"/>
              </a:rPr>
              <a:t> </a:t>
            </a:r>
            <a:r>
              <a:rPr lang="en-US" altLang="vi-VN" sz="3600" b="1" dirty="0" err="1" smtClean="0">
                <a:solidFill>
                  <a:srgbClr val="FF0000"/>
                </a:solidFill>
                <a:latin typeface="Times New Roman" pitchFamily="18" charset="0"/>
                <a:cs typeface="Times New Roman" pitchFamily="18" charset="0"/>
              </a:rPr>
              <a:t>thủ</a:t>
            </a:r>
            <a:r>
              <a:rPr lang="en-US" altLang="vi-VN" sz="3600" b="1" dirty="0" smtClean="0">
                <a:solidFill>
                  <a:srgbClr val="FF0000"/>
                </a:solidFill>
                <a:latin typeface="Times New Roman" pitchFamily="18" charset="0"/>
                <a:cs typeface="Times New Roman" pitchFamily="18" charset="0"/>
              </a:rPr>
              <a:t> </a:t>
            </a:r>
            <a:r>
              <a:rPr lang="en-US" altLang="vi-VN" sz="3600" b="1" dirty="0" err="1" smtClean="0">
                <a:solidFill>
                  <a:srgbClr val="FF0000"/>
                </a:solidFill>
                <a:latin typeface="Times New Roman" pitchFamily="18" charset="0"/>
                <a:cs typeface="Times New Roman" pitchFamily="18" charset="0"/>
              </a:rPr>
              <a:t>công</a:t>
            </a:r>
            <a:r>
              <a:rPr lang="vi-VN" sz="3600" b="1" dirty="0" smtClean="0">
                <a:solidFill>
                  <a:srgbClr val="FF0000"/>
                </a:solidFill>
                <a:latin typeface="Times New Roman" pitchFamily="18" charset="0"/>
                <a:cs typeface="Times New Roman" pitchFamily="18" charset="0"/>
              </a:rPr>
              <a:t> </a:t>
            </a:r>
            <a:endParaRPr lang="en-US" alt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82108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7"/>
                                        </p:tgtEl>
                                        <p:attrNameLst>
                                          <p:attrName>r</p:attrName>
                                        </p:attrNameLst>
                                      </p:cBhvr>
                                    </p:animRot>
                                  </p:childTnLst>
                                </p:cTn>
                              </p:par>
                              <p:par>
                                <p:cTn id="7"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8" dur="500" fill="hold"/>
                                        <p:tgtEl>
                                          <p:spTgt spid="23"/>
                                        </p:tgtEl>
                                        <p:attrNameLst>
                                          <p:attrName>style.color</p:attrName>
                                        </p:attrNameLst>
                                      </p:cBhvr>
                                      <p:by>
                                        <p:hsl h="7200000" s="0" l="0"/>
                                      </p:by>
                                    </p:animClr>
                                    <p:animClr clrSpc="hsl" dir="cw">
                                      <p:cBhvr>
                                        <p:cTn id="9" dur="500" fill="hold"/>
                                        <p:tgtEl>
                                          <p:spTgt spid="23"/>
                                        </p:tgtEl>
                                        <p:attrNameLst>
                                          <p:attrName>fillcolor</p:attrName>
                                        </p:attrNameLst>
                                      </p:cBhvr>
                                      <p:by>
                                        <p:hsl h="7200000" s="0" l="0"/>
                                      </p:by>
                                    </p:animClr>
                                    <p:animClr clrSpc="hsl" dir="cw">
                                      <p:cBhvr>
                                        <p:cTn id="10" dur="500" fill="hold"/>
                                        <p:tgtEl>
                                          <p:spTgt spid="23"/>
                                        </p:tgtEl>
                                        <p:attrNameLst>
                                          <p:attrName>stroke.color</p:attrName>
                                        </p:attrNameLst>
                                      </p:cBhvr>
                                      <p:by>
                                        <p:hsl h="7200000" s="0" l="0"/>
                                      </p:by>
                                    </p:animClr>
                                    <p:set>
                                      <p:cBhvr>
                                        <p:cTn id="11" dur="500" fill="hold"/>
                                        <p:tgtEl>
                                          <p:spTgt spid="2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7"/>
          <p:cNvGrpSpPr>
            <a:grpSpLocks/>
          </p:cNvGrpSpPr>
          <p:nvPr/>
        </p:nvGrpSpPr>
        <p:grpSpPr bwMode="auto">
          <a:xfrm>
            <a:off x="0" y="0"/>
            <a:ext cx="9144000" cy="6940550"/>
            <a:chOff x="0" y="-4"/>
            <a:chExt cx="5760" cy="4372"/>
          </a:xfrm>
        </p:grpSpPr>
        <p:pic>
          <p:nvPicPr>
            <p:cNvPr id="7200" name="Picture 8"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4"/>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9"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8"/>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10"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1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2" y="2153"/>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TextBox 12"/>
          <p:cNvSpPr txBox="1">
            <a:spLocks noChangeArrowheads="1"/>
          </p:cNvSpPr>
          <p:nvPr/>
        </p:nvSpPr>
        <p:spPr bwMode="auto">
          <a:xfrm>
            <a:off x="609600" y="2133600"/>
            <a:ext cx="7924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vi-VN" sz="3600" b="1" dirty="0" err="1" smtClean="0">
                <a:solidFill>
                  <a:srgbClr val="FF0000"/>
                </a:solidFill>
                <a:latin typeface="Times New Roman" pitchFamily="18" charset="0"/>
                <a:cs typeface="Times New Roman" pitchFamily="18" charset="0"/>
              </a:rPr>
              <a:t>Kết</a:t>
            </a:r>
            <a:r>
              <a:rPr lang="en-US" altLang="vi-VN" sz="3600" b="1" dirty="0" smtClean="0">
                <a:solidFill>
                  <a:srgbClr val="FF0000"/>
                </a:solidFill>
                <a:latin typeface="Times New Roman" pitchFamily="18" charset="0"/>
                <a:cs typeface="Times New Roman" pitchFamily="18" charset="0"/>
              </a:rPr>
              <a:t> </a:t>
            </a:r>
            <a:r>
              <a:rPr lang="en-US" altLang="vi-VN" sz="3600" b="1" dirty="0" err="1" smtClean="0">
                <a:solidFill>
                  <a:srgbClr val="FF0000"/>
                </a:solidFill>
                <a:latin typeface="Times New Roman" pitchFamily="18" charset="0"/>
                <a:cs typeface="Times New Roman" pitchFamily="18" charset="0"/>
              </a:rPr>
              <a:t>luận</a:t>
            </a:r>
            <a:r>
              <a:rPr lang="en-US" altLang="vi-VN" sz="3600" b="1" dirty="0" smtClean="0">
                <a:solidFill>
                  <a:srgbClr val="FF0000"/>
                </a:solidFill>
                <a:latin typeface="Times New Roman" pitchFamily="18" charset="0"/>
                <a:cs typeface="Times New Roman" pitchFamily="18" charset="0"/>
              </a:rPr>
              <a:t>: </a:t>
            </a:r>
            <a:r>
              <a:rPr lang="es-ES" sz="3600" i="1" dirty="0" err="1">
                <a:latin typeface="Times New Roman" pitchFamily="18" charset="0"/>
                <a:cs typeface="Times New Roman" pitchFamily="18" charset="0"/>
              </a:rPr>
              <a:t>Vật</a:t>
            </a:r>
            <a:r>
              <a:rPr lang="vi-VN" sz="3600" i="1" dirty="0">
                <a:latin typeface="Times New Roman" pitchFamily="18" charset="0"/>
                <a:cs typeface="Times New Roman" pitchFamily="18" charset="0"/>
              </a:rPr>
              <a:t> liệu làm thủ công có nhiều loại. Khi lựa chọn vật liệu thủ công, cần chọn loại có tính chất phù hợp, an toàn, không độc hai và tận dụng vật liệu </a:t>
            </a:r>
            <a:endParaRPr lang="en-US" sz="3600" i="1" dirty="0" smtClean="0">
              <a:latin typeface="Times New Roman" pitchFamily="18" charset="0"/>
              <a:cs typeface="Times New Roman" pitchFamily="18" charset="0"/>
            </a:endParaRPr>
          </a:p>
          <a:p>
            <a:pPr algn="ctr" eaLnBrk="1" hangingPunct="1"/>
            <a:r>
              <a:rPr lang="vi-VN" sz="3600" i="1" dirty="0" smtClean="0">
                <a:latin typeface="Times New Roman" pitchFamily="18" charset="0"/>
                <a:cs typeface="Times New Roman" pitchFamily="18" charset="0"/>
              </a:rPr>
              <a:t>tái </a:t>
            </a:r>
            <a:r>
              <a:rPr lang="vi-VN" sz="3600" i="1" dirty="0">
                <a:latin typeface="Times New Roman" pitchFamily="18" charset="0"/>
                <a:cs typeface="Times New Roman" pitchFamily="18" charset="0"/>
              </a:rPr>
              <a:t>chế.</a:t>
            </a:r>
            <a:endParaRPr lang="en-US" sz="3600" b="1" dirty="0">
              <a:latin typeface="Times New Roman" pitchFamily="18" charset="0"/>
              <a:cs typeface="Times New Roman" pitchFamily="18" charset="0"/>
            </a:endParaRPr>
          </a:p>
          <a:p>
            <a:pPr algn="ctr" eaLnBrk="1" hangingPunct="1"/>
            <a:endParaRPr lang="en-US" alt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9826230"/>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0" y="0"/>
          <a:ext cx="1422400" cy="3200400"/>
        </p:xfrm>
        <a:graphic>
          <a:graphicData uri="http://schemas.openxmlformats.org/presentationml/2006/ole">
            <mc:AlternateContent xmlns:mc="http://schemas.openxmlformats.org/markup-compatibility/2006">
              <mc:Choice xmlns:v="urn:schemas-microsoft-com:vml" Requires="v">
                <p:oleObj spid="_x0000_s6150" name="Clip" r:id="rId3" imgW="1278255" imgH="1273810" progId="">
                  <p:embed/>
                </p:oleObj>
              </mc:Choice>
              <mc:Fallback>
                <p:oleObj name="Clip" r:id="rId3" imgW="1278255" imgH="127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224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3"/>
          <p:cNvGraphicFramePr>
            <a:graphicFrameLocks noChangeAspect="1"/>
          </p:cNvGraphicFramePr>
          <p:nvPr/>
        </p:nvGraphicFramePr>
        <p:xfrm>
          <a:off x="7145338" y="3429000"/>
          <a:ext cx="1998662" cy="3429000"/>
        </p:xfrm>
        <a:graphic>
          <a:graphicData uri="http://schemas.openxmlformats.org/presentationml/2006/ole">
            <mc:AlternateContent xmlns:mc="http://schemas.openxmlformats.org/markup-compatibility/2006">
              <mc:Choice xmlns:v="urn:schemas-microsoft-com:vml" Requires="v">
                <p:oleObj spid="_x0000_s6151" name="Clip" r:id="rId5" imgW="1999615" imgH="1831340" progId="">
                  <p:embed/>
                </p:oleObj>
              </mc:Choice>
              <mc:Fallback>
                <p:oleObj name="Clip" r:id="rId5" imgW="1999615" imgH="18313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338" y="3429000"/>
                        <a:ext cx="1998662"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0" name="Picture 4" descr="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733800"/>
            <a:ext cx="60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2667000" y="4419600"/>
            <a:ext cx="60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7124700" y="-1409700"/>
            <a:ext cx="60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1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5486400"/>
            <a:ext cx="160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descr="1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990600"/>
            <a:ext cx="609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descr="Firewrk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 y="4724400"/>
            <a:ext cx="1604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descr="Firewrk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3" y="-304800"/>
            <a:ext cx="2219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FLOWERS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43404" y="5638800"/>
            <a:ext cx="13827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3" descr="FLOWERS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1203" y="5638800"/>
            <a:ext cx="13827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descr="bells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6" descr="bells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22" descr="C:\Users\NGOCTHANH\Desktop\anh dep\18541558_61673.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0" y="2514600"/>
            <a:ext cx="68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2" descr="C:\Users\NGOCTHANH\Desktop\anh dep\18541558_61673.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2438400"/>
            <a:ext cx="68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2" descr="Firewrk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2200" y="3429002"/>
            <a:ext cx="32004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4" descr="Firewrk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381000"/>
            <a:ext cx="17526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6" name="WordArt 21"/>
          <p:cNvSpPr>
            <a:spLocks noChangeArrowheads="1" noChangeShapeType="1" noTextEdit="1"/>
          </p:cNvSpPr>
          <p:nvPr/>
        </p:nvSpPr>
        <p:spPr bwMode="auto">
          <a:xfrm>
            <a:off x="1524000" y="1143000"/>
            <a:ext cx="6629400" cy="3810000"/>
          </a:xfrm>
          <a:prstGeom prst="rect">
            <a:avLst/>
          </a:prstGeom>
        </p:spPr>
        <p:txBody>
          <a:bodyPr spcFirstLastPara="1" wrap="none" fromWordArt="1">
            <a:prstTxWarp prst="textArchUp">
              <a:avLst>
                <a:gd name="adj" fmla="val 10800000"/>
              </a:avLst>
            </a:prstTxWarp>
          </a:bodyPr>
          <a:lstStyle/>
          <a:p>
            <a:pPr algn="ctr"/>
            <a:r>
              <a:rPr lang="vi-VN" sz="3600" kern="10">
                <a:ln w="9525">
                  <a:solidFill>
                    <a:srgbClr val="000000"/>
                  </a:solidFill>
                  <a:round/>
                </a:ln>
                <a:solidFill>
                  <a:srgbClr val="000000"/>
                </a:solidFill>
                <a:latin typeface="Times New Roman" panose="02020603050405020304"/>
                <a:cs typeface="Times New Roman" panose="02020603050405020304"/>
              </a:rPr>
              <a:t>Xin chân thành cảm ơn</a:t>
            </a:r>
          </a:p>
        </p:txBody>
      </p:sp>
      <p:sp>
        <p:nvSpPr>
          <p:cNvPr id="19477" name="WordArt 22"/>
          <p:cNvSpPr>
            <a:spLocks noChangeArrowheads="1" noChangeShapeType="1" noTextEdit="1"/>
          </p:cNvSpPr>
          <p:nvPr/>
        </p:nvSpPr>
        <p:spPr bwMode="auto">
          <a:xfrm>
            <a:off x="762000" y="3810000"/>
            <a:ext cx="7696200" cy="1524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kern="10">
                <a:ln w="9525">
                  <a:rou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Times New Roman" panose="02020603050405020304"/>
                <a:cs typeface="Times New Roman" panose="02020603050405020304"/>
              </a:rPr>
              <a:t>Quý thầy, cô giáo và các em học sinh.</a:t>
            </a:r>
          </a:p>
        </p:txBody>
      </p:sp>
    </p:spTree>
    <p:extLst>
      <p:ext uri="{BB962C8B-B14F-4D97-AF65-F5344CB8AC3E}">
        <p14:creationId xmlns:p14="http://schemas.microsoft.com/office/powerpoint/2010/main" val="492057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6"/>
          <p:cNvGraphicFramePr>
            <a:graphicFrameLocks noChangeAspect="1"/>
          </p:cNvGraphicFramePr>
          <p:nvPr/>
        </p:nvGraphicFramePr>
        <p:xfrm>
          <a:off x="8296275" y="192088"/>
          <a:ext cx="1281113" cy="2209800"/>
        </p:xfrm>
        <a:graphic>
          <a:graphicData uri="http://schemas.openxmlformats.org/presentationml/2006/ole">
            <mc:AlternateContent xmlns:mc="http://schemas.openxmlformats.org/markup-compatibility/2006">
              <mc:Choice xmlns:v="urn:schemas-microsoft-com:vml" Requires="v">
                <p:oleObj spid="_x0000_s5182" name="Clip" r:id="rId5" imgW="3535680" imgH="4450080" progId="">
                  <p:embed/>
                </p:oleObj>
              </mc:Choice>
              <mc:Fallback>
                <p:oleObj name="Clip" r:id="rId5" imgW="3535680" imgH="445008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6275" y="192088"/>
                        <a:ext cx="12811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24" name="Group 69"/>
          <p:cNvGrpSpPr>
            <a:grpSpLocks/>
          </p:cNvGrpSpPr>
          <p:nvPr/>
        </p:nvGrpSpPr>
        <p:grpSpPr bwMode="auto">
          <a:xfrm>
            <a:off x="-25400" y="1930400"/>
            <a:ext cx="838200" cy="990600"/>
            <a:chOff x="196" y="292"/>
            <a:chExt cx="616" cy="507"/>
          </a:xfrm>
        </p:grpSpPr>
        <p:grpSp>
          <p:nvGrpSpPr>
            <p:cNvPr id="5140" name="Group 70"/>
            <p:cNvGrpSpPr>
              <a:grpSpLocks/>
            </p:cNvGrpSpPr>
            <p:nvPr/>
          </p:nvGrpSpPr>
          <p:grpSpPr bwMode="auto">
            <a:xfrm>
              <a:off x="204" y="300"/>
              <a:ext cx="608" cy="499"/>
              <a:chOff x="204" y="300"/>
              <a:chExt cx="608" cy="499"/>
            </a:xfrm>
          </p:grpSpPr>
          <p:sp>
            <p:nvSpPr>
              <p:cNvPr id="5144" name="Oval 19" descr="Oak"/>
              <p:cNvSpPr>
                <a:spLocks noChangeArrowheads="1"/>
              </p:cNvSpPr>
              <p:nvPr/>
            </p:nvSpPr>
            <p:spPr bwMode="auto">
              <a:xfrm rot="1758052">
                <a:off x="204" y="300"/>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ltLang="vi-VN" sz="2400">
                  <a:latin typeface="Arial" charset="0"/>
                  <a:cs typeface="Arial" charset="0"/>
                </a:endParaRPr>
              </a:p>
            </p:txBody>
          </p:sp>
          <p:sp>
            <p:nvSpPr>
              <p:cNvPr id="5145" name="Oval 24" descr="Oak"/>
              <p:cNvSpPr>
                <a:spLocks noChangeArrowheads="1"/>
              </p:cNvSpPr>
              <p:nvPr/>
            </p:nvSpPr>
            <p:spPr bwMode="gray">
              <a:xfrm rot="1758052">
                <a:off x="220" y="317"/>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ltLang="vi-VN" sz="2400">
                  <a:latin typeface="Arial" charset="0"/>
                  <a:cs typeface="Arial" charset="0"/>
                </a:endParaRPr>
              </a:p>
            </p:txBody>
          </p:sp>
        </p:grpSp>
        <p:grpSp>
          <p:nvGrpSpPr>
            <p:cNvPr id="5141" name="Group 73"/>
            <p:cNvGrpSpPr>
              <a:grpSpLocks/>
            </p:cNvGrpSpPr>
            <p:nvPr/>
          </p:nvGrpSpPr>
          <p:grpSpPr bwMode="auto">
            <a:xfrm>
              <a:off x="196" y="292"/>
              <a:ext cx="592" cy="482"/>
              <a:chOff x="204" y="300"/>
              <a:chExt cx="592" cy="482"/>
            </a:xfrm>
          </p:grpSpPr>
          <p:sp>
            <p:nvSpPr>
              <p:cNvPr id="5142" name="Oval 25" descr="Oak"/>
              <p:cNvSpPr>
                <a:spLocks noChangeArrowheads="1"/>
              </p:cNvSpPr>
              <p:nvPr/>
            </p:nvSpPr>
            <p:spPr bwMode="gray">
              <a:xfrm rot="1758052">
                <a:off x="204" y="300"/>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ltLang="vi-VN" sz="2400">
                  <a:latin typeface="Arial" charset="0"/>
                  <a:cs typeface="Arial" charset="0"/>
                </a:endParaRPr>
              </a:p>
            </p:txBody>
          </p:sp>
          <p:pic>
            <p:nvPicPr>
              <p:cNvPr id="5143" name="Picture 27" descr="Picture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4"/>
          <p:cNvGrpSpPr>
            <a:grpSpLocks/>
          </p:cNvGrpSpPr>
          <p:nvPr/>
        </p:nvGrpSpPr>
        <p:grpSpPr bwMode="auto">
          <a:xfrm>
            <a:off x="424996" y="1723572"/>
            <a:ext cx="8763000" cy="2190929"/>
            <a:chOff x="381000" y="1752600"/>
            <a:chExt cx="8763000" cy="1352729"/>
          </a:xfrm>
        </p:grpSpPr>
        <p:grpSp>
          <p:nvGrpSpPr>
            <p:cNvPr id="5136" name="Group 3"/>
            <p:cNvGrpSpPr>
              <a:grpSpLocks/>
            </p:cNvGrpSpPr>
            <p:nvPr/>
          </p:nvGrpSpPr>
          <p:grpSpPr bwMode="auto">
            <a:xfrm>
              <a:off x="381000" y="1752600"/>
              <a:ext cx="8763000" cy="895350"/>
              <a:chOff x="381000" y="1752600"/>
              <a:chExt cx="8763000" cy="895350"/>
            </a:xfrm>
          </p:grpSpPr>
          <p:sp>
            <p:nvSpPr>
              <p:cNvPr id="5138" name="AutoShape 17" descr="Pink tissue paper"/>
              <p:cNvSpPr>
                <a:spLocks noChangeArrowheads="1"/>
              </p:cNvSpPr>
              <p:nvPr/>
            </p:nvSpPr>
            <p:spPr bwMode="auto">
              <a:xfrm>
                <a:off x="536575" y="1752600"/>
                <a:ext cx="8077200" cy="895350"/>
              </a:xfrm>
              <a:prstGeom prst="roundRect">
                <a:avLst>
                  <a:gd name="adj" fmla="val 50000"/>
                </a:avLst>
              </a:prstGeom>
              <a:blipFill dpi="0" rotWithShape="1">
                <a:blip r:embed="rId9"/>
                <a:srcRect/>
                <a:tile tx="0" ty="0" sx="100000" sy="100000" flip="none" algn="tl"/>
              </a:blipFill>
              <a:ln w="38100" algn="ctr">
                <a:solidFill>
                  <a:srgbClr val="74A731"/>
                </a:solidFill>
                <a:round/>
                <a:headEnd/>
                <a:tailEnd/>
              </a:ln>
            </p:spPr>
            <p:txBody>
              <a:bodyPr vert="eaVert" wrap="none" anchor="ctr"/>
              <a:lstStyle/>
              <a:p>
                <a:pPr algn="r" rtl="1" eaLnBrk="1" hangingPunct="1"/>
                <a:endParaRPr lang="vi-VN" altLang="vi-VN" sz="2400">
                  <a:latin typeface="Arial" charset="0"/>
                  <a:cs typeface="Arial" charset="0"/>
                </a:endParaRPr>
              </a:p>
            </p:txBody>
          </p:sp>
          <p:sp>
            <p:nvSpPr>
              <p:cNvPr id="5139" name="AutoShape 23" descr="White marble"/>
              <p:cNvSpPr>
                <a:spLocks noChangeArrowheads="1"/>
              </p:cNvSpPr>
              <p:nvPr/>
            </p:nvSpPr>
            <p:spPr bwMode="gray">
              <a:xfrm>
                <a:off x="381000" y="1905000"/>
                <a:ext cx="8763000" cy="649288"/>
              </a:xfrm>
              <a:prstGeom prst="roundRect">
                <a:avLst>
                  <a:gd name="adj" fmla="val 50000"/>
                </a:avLst>
              </a:prstGeom>
              <a:blipFill dpi="0" rotWithShape="1">
                <a:blip r:embed="rId10"/>
                <a:srcRect/>
                <a:tile tx="0" ty="0" sx="100000" sy="100000" flip="none" algn="tl"/>
              </a:blipFill>
              <a:ln w="38100" algn="ctr">
                <a:solidFill>
                  <a:srgbClr val="CC3300"/>
                </a:solidFill>
                <a:round/>
                <a:headEnd/>
                <a:tailEnd/>
              </a:ln>
            </p:spPr>
            <p:txBody>
              <a:bodyPr vert="eaVert" wrap="none" anchor="ctr"/>
              <a:lstStyle/>
              <a:p>
                <a:pPr rtl="1" eaLnBrk="1" hangingPunct="1"/>
                <a:endParaRPr lang="vi-VN" altLang="vi-VN" sz="2400">
                  <a:solidFill>
                    <a:schemeClr val="bg1"/>
                  </a:solidFill>
                  <a:cs typeface="Arial" charset="0"/>
                </a:endParaRPr>
              </a:p>
            </p:txBody>
          </p:sp>
        </p:grpSp>
        <p:sp>
          <p:nvSpPr>
            <p:cNvPr id="7175" name="Text Box 61"/>
            <p:cNvSpPr txBox="1">
              <a:spLocks noChangeArrowheads="1"/>
            </p:cNvSpPr>
            <p:nvPr/>
          </p:nvSpPr>
          <p:spPr bwMode="auto">
            <a:xfrm>
              <a:off x="549275" y="1905000"/>
              <a:ext cx="8559800" cy="1200329"/>
            </a:xfrm>
            <a:prstGeom prst="rect">
              <a:avLst/>
            </a:prstGeom>
            <a:no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defRPr/>
              </a:pPr>
              <a:r>
                <a:rPr lang="en-US" altLang="vi-VN" sz="3600"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rPr>
                <a:t>Bài</a:t>
              </a:r>
              <a:r>
                <a:rPr lang="en-US" altLang="vi-VN" sz="3600" b="1" i="1" dirty="0" smtClean="0">
                  <a:solidFill>
                    <a:srgbClr val="0000FF"/>
                  </a:solidFill>
                  <a:effectLst>
                    <a:outerShdw blurRad="38100" dist="38100" dir="2700000" algn="tl">
                      <a:srgbClr val="000000">
                        <a:alpha val="43137"/>
                      </a:srgbClr>
                    </a:outerShdw>
                  </a:effectLst>
                  <a:latin typeface="Times New Roman" panose="02020603050405020304" pitchFamily="18" charset="0"/>
                </a:rPr>
                <a:t> 7: </a:t>
              </a:r>
              <a:r>
                <a:rPr lang="en-US" altLang="vi-VN" sz="3600"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rPr>
                <a:t>Dụng</a:t>
              </a:r>
              <a:r>
                <a:rPr lang="en-US" altLang="vi-VN" sz="3600" b="1" i="1" dirty="0" smtClean="0">
                  <a:solidFill>
                    <a:srgbClr val="0000FF"/>
                  </a:solidFill>
                  <a:effectLst>
                    <a:outerShdw blurRad="38100" dist="38100" dir="2700000" algn="tl">
                      <a:srgbClr val="000000">
                        <a:alpha val="43137"/>
                      </a:srgbClr>
                    </a:outerShdw>
                  </a:effectLst>
                  <a:latin typeface="Times New Roman" panose="02020603050405020304" pitchFamily="18" charset="0"/>
                </a:rPr>
                <a:t> </a:t>
              </a:r>
              <a:r>
                <a:rPr lang="en-US" altLang="vi-VN" sz="3600"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rPr>
                <a:t>cụ</a:t>
              </a:r>
              <a:r>
                <a:rPr lang="en-US" altLang="vi-VN" sz="3600" b="1" i="1" dirty="0" smtClean="0">
                  <a:solidFill>
                    <a:srgbClr val="0000FF"/>
                  </a:solidFill>
                  <a:effectLst>
                    <a:outerShdw blurRad="38100" dist="38100" dir="2700000" algn="tl">
                      <a:srgbClr val="000000">
                        <a:alpha val="43137"/>
                      </a:srgbClr>
                    </a:outerShdw>
                  </a:effectLst>
                  <a:latin typeface="Times New Roman" panose="02020603050405020304" pitchFamily="18" charset="0"/>
                </a:rPr>
                <a:t> </a:t>
              </a:r>
              <a:r>
                <a:rPr lang="en-US" altLang="vi-VN" sz="3600"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rPr>
                <a:t>và</a:t>
              </a:r>
              <a:r>
                <a:rPr lang="en-US" altLang="vi-VN" sz="3600" b="1" i="1" dirty="0" smtClean="0">
                  <a:solidFill>
                    <a:srgbClr val="0000FF"/>
                  </a:solidFill>
                  <a:effectLst>
                    <a:outerShdw blurRad="38100" dist="38100" dir="2700000" algn="tl">
                      <a:srgbClr val="000000">
                        <a:alpha val="43137"/>
                      </a:srgbClr>
                    </a:outerShdw>
                  </a:effectLst>
                  <a:latin typeface="Times New Roman" panose="02020603050405020304" pitchFamily="18" charset="0"/>
                </a:rPr>
                <a:t> </a:t>
              </a:r>
              <a:r>
                <a:rPr lang="en-US" altLang="vi-VN" sz="3600"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rPr>
                <a:t>vật</a:t>
              </a:r>
              <a:r>
                <a:rPr lang="en-US" altLang="vi-VN" sz="3600" b="1" i="1" dirty="0" smtClean="0">
                  <a:solidFill>
                    <a:srgbClr val="0000FF"/>
                  </a:solidFill>
                  <a:effectLst>
                    <a:outerShdw blurRad="38100" dist="38100" dir="2700000" algn="tl">
                      <a:srgbClr val="000000">
                        <a:alpha val="43137"/>
                      </a:srgbClr>
                    </a:outerShdw>
                  </a:effectLst>
                  <a:latin typeface="Times New Roman" panose="02020603050405020304" pitchFamily="18" charset="0"/>
                </a:rPr>
                <a:t> </a:t>
              </a:r>
              <a:r>
                <a:rPr lang="en-US" altLang="vi-VN" sz="3600"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rPr>
                <a:t>liệu</a:t>
              </a:r>
              <a:r>
                <a:rPr lang="en-US" altLang="vi-VN" sz="3600" b="1" i="1" dirty="0" smtClean="0">
                  <a:solidFill>
                    <a:srgbClr val="0000FF"/>
                  </a:solidFill>
                  <a:effectLst>
                    <a:outerShdw blurRad="38100" dist="38100" dir="2700000" algn="tl">
                      <a:srgbClr val="000000">
                        <a:alpha val="43137"/>
                      </a:srgbClr>
                    </a:outerShdw>
                  </a:effectLst>
                  <a:latin typeface="Times New Roman" panose="02020603050405020304" pitchFamily="18" charset="0"/>
                </a:rPr>
                <a:t> </a:t>
              </a:r>
              <a:r>
                <a:rPr lang="en-US" altLang="vi-VN" sz="3600"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rPr>
                <a:t>làm</a:t>
              </a:r>
              <a:r>
                <a:rPr lang="en-US" altLang="vi-VN" sz="3600" b="1" i="1" dirty="0" smtClean="0">
                  <a:solidFill>
                    <a:srgbClr val="0000FF"/>
                  </a:solidFill>
                  <a:effectLst>
                    <a:outerShdw blurRad="38100" dist="38100" dir="2700000" algn="tl">
                      <a:srgbClr val="000000">
                        <a:alpha val="43137"/>
                      </a:srgbClr>
                    </a:outerShdw>
                  </a:effectLst>
                  <a:latin typeface="Times New Roman" panose="02020603050405020304" pitchFamily="18" charset="0"/>
                </a:rPr>
                <a:t> </a:t>
              </a:r>
              <a:r>
                <a:rPr lang="en-US" altLang="vi-VN" sz="3600"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rPr>
                <a:t>thủ</a:t>
              </a:r>
              <a:r>
                <a:rPr lang="en-US" altLang="vi-VN" sz="3600" b="1" i="1" dirty="0" smtClean="0">
                  <a:solidFill>
                    <a:srgbClr val="0000FF"/>
                  </a:solidFill>
                  <a:effectLst>
                    <a:outerShdw blurRad="38100" dist="38100" dir="2700000" algn="tl">
                      <a:srgbClr val="000000">
                        <a:alpha val="43137"/>
                      </a:srgbClr>
                    </a:outerShdw>
                  </a:effectLst>
                  <a:latin typeface="Times New Roman" panose="02020603050405020304" pitchFamily="18" charset="0"/>
                </a:rPr>
                <a:t> </a:t>
              </a:r>
              <a:r>
                <a:rPr lang="en-US" altLang="vi-VN" sz="3600"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rPr>
                <a:t>công</a:t>
              </a:r>
              <a:r>
                <a:rPr lang="en-US" altLang="vi-VN" sz="3600" b="1" i="1" dirty="0" smtClean="0">
                  <a:solidFill>
                    <a:srgbClr val="0000FF"/>
                  </a:solidFill>
                  <a:effectLst>
                    <a:outerShdw blurRad="38100" dist="38100" dir="2700000" algn="tl">
                      <a:srgbClr val="000000">
                        <a:alpha val="43137"/>
                      </a:srgbClr>
                    </a:outerShdw>
                  </a:effectLst>
                  <a:latin typeface="Times New Roman" panose="02020603050405020304" pitchFamily="18" charset="0"/>
                </a:rPr>
                <a:t> (</a:t>
              </a:r>
              <a:r>
                <a:rPr lang="en-US" altLang="vi-VN" sz="3600"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rPr>
                <a:t>tiết</a:t>
              </a:r>
              <a:r>
                <a:rPr lang="en-US" altLang="vi-VN" sz="3600" b="1" i="1" dirty="0" smtClean="0">
                  <a:solidFill>
                    <a:srgbClr val="0000FF"/>
                  </a:solidFill>
                  <a:effectLst>
                    <a:outerShdw blurRad="38100" dist="38100" dir="2700000" algn="tl">
                      <a:srgbClr val="000000">
                        <a:alpha val="43137"/>
                      </a:srgbClr>
                    </a:outerShdw>
                  </a:effectLst>
                  <a:latin typeface="Times New Roman" panose="02020603050405020304" pitchFamily="18" charset="0"/>
                </a:rPr>
                <a:t> 1)</a:t>
              </a:r>
            </a:p>
          </p:txBody>
        </p:sp>
      </p:grpSp>
      <p:pic>
        <p:nvPicPr>
          <p:cNvPr id="5126" name="Picture 7" descr="Bauernbar">
            <a:hlinkClick r:id="rId11" action="ppaction://hlinksldjump" tooltip="click vao qua 3"/>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4100" y="5538788"/>
            <a:ext cx="457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7" name="Object 17"/>
          <p:cNvGraphicFramePr>
            <a:graphicFrameLocks noChangeAspect="1"/>
          </p:cNvGraphicFramePr>
          <p:nvPr/>
        </p:nvGraphicFramePr>
        <p:xfrm>
          <a:off x="-38100" y="723900"/>
          <a:ext cx="838200" cy="1524000"/>
        </p:xfrm>
        <a:graphic>
          <a:graphicData uri="http://schemas.openxmlformats.org/presentationml/2006/ole">
            <mc:AlternateContent xmlns:mc="http://schemas.openxmlformats.org/markup-compatibility/2006">
              <mc:Choice xmlns:v="urn:schemas-microsoft-com:vml" Requires="v">
                <p:oleObj spid="_x0000_s5183" name="Clip" r:id="rId13" imgW="3535680" imgH="4450080" progId="">
                  <p:embed/>
                </p:oleObj>
              </mc:Choice>
              <mc:Fallback>
                <p:oleObj name="Clip" r:id="rId13" imgW="3535680" imgH="4450080" progId="">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723900"/>
                        <a:ext cx="838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ounded Rectangle 1"/>
          <p:cNvSpPr/>
          <p:nvPr/>
        </p:nvSpPr>
        <p:spPr bwMode="auto">
          <a:xfrm>
            <a:off x="410028" y="4034490"/>
            <a:ext cx="8308975" cy="2812028"/>
          </a:xfrm>
          <a:prstGeom prst="roundRect">
            <a:avLst/>
          </a:prstGeom>
          <a:ln w="76200">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vi-VN" sz="2800" dirty="0">
                <a:latin typeface="Times New Roman" pitchFamily="18" charset="0"/>
                <a:cs typeface="Times New Roman" pitchFamily="18" charset="0"/>
              </a:rPr>
              <a:t> được tên một số vật liệu, dụng cụ đơn giản để làm thủ công</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Lựa</a:t>
            </a:r>
            <a:r>
              <a:rPr lang="vi-VN" sz="2800" dirty="0">
                <a:latin typeface="Times New Roman" pitchFamily="18" charset="0"/>
                <a:cs typeface="Times New Roman" pitchFamily="18" charset="0"/>
              </a:rPr>
              <a:t> chọn được vật liệu làm thủ công phù hợp, đúng yêu cầu.</a:t>
            </a:r>
            <a:endParaRPr lang="en-US" sz="2800" dirty="0">
              <a:latin typeface="Times New Roman" pitchFamily="18" charset="0"/>
              <a:cs typeface="Times New Roman" pitchFamily="18" charset="0"/>
            </a:endParaRPr>
          </a:p>
        </p:txBody>
      </p:sp>
      <p:sp>
        <p:nvSpPr>
          <p:cNvPr id="3" name="TextBox 2"/>
          <p:cNvSpPr txBox="1"/>
          <p:nvPr/>
        </p:nvSpPr>
        <p:spPr>
          <a:xfrm>
            <a:off x="3196431" y="3369923"/>
            <a:ext cx="2522538" cy="646112"/>
          </a:xfrm>
          <a:prstGeom prst="rect">
            <a:avLst/>
          </a:prstGeom>
          <a:noFill/>
        </p:spPr>
        <p:txBody>
          <a:bodyPr wrap="none">
            <a:spAutoFit/>
          </a:bodyPr>
          <a:lstStyle/>
          <a:p>
            <a:pPr>
              <a:defRPr/>
            </a:pPr>
            <a:r>
              <a:rPr lang="en-US" sz="3600" b="1" dirty="0">
                <a:solidFill>
                  <a:srgbClr val="7030A0"/>
                </a:solidFill>
                <a:effectLst>
                  <a:outerShdw blurRad="38100" dist="38100" dir="2700000" algn="tl">
                    <a:srgbClr val="000000">
                      <a:alpha val="43137"/>
                    </a:srgbClr>
                  </a:outerShdw>
                </a:effectLst>
              </a:rPr>
              <a:t>MỤC TIÊU</a:t>
            </a:r>
          </a:p>
        </p:txBody>
      </p:sp>
      <p:sp>
        <p:nvSpPr>
          <p:cNvPr id="5130" name="Rectangle 33"/>
          <p:cNvSpPr>
            <a:spLocks noChangeArrowheads="1"/>
          </p:cNvSpPr>
          <p:nvPr/>
        </p:nvSpPr>
        <p:spPr bwMode="auto">
          <a:xfrm>
            <a:off x="1122363" y="0"/>
            <a:ext cx="7010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b="1" dirty="0" err="1" smtClean="0">
                <a:solidFill>
                  <a:schemeClr val="bg1"/>
                </a:solidFill>
              </a:rPr>
              <a:t>Phần</a:t>
            </a:r>
            <a:r>
              <a:rPr lang="en-US" altLang="en-US" b="1" dirty="0" smtClean="0">
                <a:solidFill>
                  <a:schemeClr val="bg1"/>
                </a:solidFill>
              </a:rPr>
              <a:t> 2: </a:t>
            </a:r>
            <a:r>
              <a:rPr lang="en-US" b="1" dirty="0">
                <a:solidFill>
                  <a:schemeClr val="bg1"/>
                </a:solidFill>
              </a:rPr>
              <a:t>THỦ</a:t>
            </a:r>
            <a:r>
              <a:rPr lang="vi-VN" b="1" dirty="0">
                <a:solidFill>
                  <a:schemeClr val="bg1"/>
                </a:solidFill>
              </a:rPr>
              <a:t> CÔNG KĨ </a:t>
            </a:r>
            <a:r>
              <a:rPr lang="vi-VN" b="1" dirty="0" smtClean="0">
                <a:solidFill>
                  <a:schemeClr val="bg1"/>
                </a:solidFill>
              </a:rPr>
              <a:t>THUẬT</a:t>
            </a:r>
            <a:endParaRPr lang="en-US" dirty="0">
              <a:solidFill>
                <a:schemeClr val="bg1"/>
              </a:solidFill>
            </a:endParaRPr>
          </a:p>
        </p:txBody>
      </p:sp>
      <p:sp>
        <p:nvSpPr>
          <p:cNvPr id="19" name="Text Box 61"/>
          <p:cNvSpPr txBox="1">
            <a:spLocks noChangeArrowheads="1"/>
          </p:cNvSpPr>
          <p:nvPr/>
        </p:nvSpPr>
        <p:spPr bwMode="auto">
          <a:xfrm>
            <a:off x="1295400" y="1066800"/>
            <a:ext cx="6629400" cy="523220"/>
          </a:xfrm>
          <a:prstGeom prst="rect">
            <a:avLst/>
          </a:prstGeom>
          <a:no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None/>
            </a:pPr>
            <a:r>
              <a:rPr lang="en-US" altLang="en-US" sz="2800" b="1" dirty="0" err="1">
                <a:solidFill>
                  <a:srgbClr val="FF0000"/>
                </a:solidFill>
                <a:latin typeface="Times New Roman" pitchFamily="18" charset="0"/>
                <a:cs typeface="Times New Roman" pitchFamily="18" charset="0"/>
              </a:rPr>
              <a:t>Phần</a:t>
            </a:r>
            <a:r>
              <a:rPr lang="en-US" altLang="en-US" sz="2800" b="1" dirty="0">
                <a:solidFill>
                  <a:srgbClr val="FF0000"/>
                </a:solidFill>
                <a:latin typeface="Times New Roman" pitchFamily="18" charset="0"/>
                <a:cs typeface="Times New Roman" pitchFamily="18" charset="0"/>
              </a:rPr>
              <a:t> 2: </a:t>
            </a:r>
            <a:r>
              <a:rPr lang="en-US" sz="2800" b="1" dirty="0">
                <a:solidFill>
                  <a:srgbClr val="FF0000"/>
                </a:solidFill>
                <a:latin typeface="Times New Roman" pitchFamily="18" charset="0"/>
                <a:cs typeface="Times New Roman" pitchFamily="18" charset="0"/>
              </a:rPr>
              <a:t>THỦ</a:t>
            </a:r>
            <a:r>
              <a:rPr lang="vi-VN" sz="2800" b="1" dirty="0">
                <a:solidFill>
                  <a:srgbClr val="FF0000"/>
                </a:solidFill>
                <a:latin typeface="Times New Roman" pitchFamily="18" charset="0"/>
                <a:cs typeface="Times New Roman" pitchFamily="18" charset="0"/>
              </a:rPr>
              <a:t> CÔNG KĨ THUẬT</a:t>
            </a:r>
            <a:endParaRPr lang="en-US" sz="2800" dirty="0">
              <a:solidFill>
                <a:srgbClr val="FF0000"/>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3935160" y="5123160"/>
              <a:ext cx="360" cy="360"/>
            </p14:xfrm>
          </p:contentPart>
        </mc:Choice>
        <mc:Fallback xmlns="">
          <p:pic>
            <p:nvPicPr>
              <p:cNvPr id="4" name="Ink 3"/>
              <p:cNvPicPr/>
              <p:nvPr/>
            </p:nvPicPr>
            <p:blipFill>
              <a:blip r:embed="rId15"/>
              <a:stretch>
                <a:fillRect/>
              </a:stretch>
            </p:blipFill>
            <p:spPr>
              <a:xfrm>
                <a:off x="3925800" y="5113800"/>
                <a:ext cx="19080" cy="19080"/>
              </a:xfrm>
              <a:prstGeom prst="rect">
                <a:avLst/>
              </a:prstGeom>
            </p:spPr>
          </p:pic>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2" descr="foo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91400" y="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5"/>
          <p:cNvGrpSpPr>
            <a:grpSpLocks/>
          </p:cNvGrpSpPr>
          <p:nvPr/>
        </p:nvGrpSpPr>
        <p:grpSpPr bwMode="auto">
          <a:xfrm>
            <a:off x="1708802" y="393474"/>
            <a:ext cx="5715000" cy="838200"/>
            <a:chOff x="720" y="144"/>
            <a:chExt cx="1872" cy="646"/>
          </a:xfrm>
        </p:grpSpPr>
        <p:pic>
          <p:nvPicPr>
            <p:cNvPr id="3097" name="Picture 10" descr="hin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0" y="144"/>
              <a:ext cx="187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Rectangle 5"/>
            <p:cNvSpPr>
              <a:spLocks noChangeArrowheads="1"/>
            </p:cNvSpPr>
            <p:nvPr/>
          </p:nvSpPr>
          <p:spPr bwMode="auto">
            <a:xfrm>
              <a:off x="1200" y="240"/>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95300" indent="-495300">
                <a:spcBef>
                  <a:spcPct val="20000"/>
                </a:spcBef>
              </a:pPr>
              <a:r>
                <a:rPr lang="en-US" altLang="vi-VN" sz="3600" b="1" dirty="0" smtClean="0">
                  <a:solidFill>
                    <a:srgbClr val="FF0000"/>
                  </a:solidFill>
                  <a:latin typeface="Arial" charset="0"/>
                </a:rPr>
                <a:t>KHỞI ĐỘNG</a:t>
              </a:r>
              <a:endParaRPr lang="en-US" altLang="vi-VN" sz="3600" b="1" dirty="0">
                <a:solidFill>
                  <a:srgbClr val="FF0000"/>
                </a:solidFill>
                <a:latin typeface="Arial" charset="0"/>
              </a:endParaRPr>
            </a:p>
          </p:txBody>
        </p:sp>
      </p:grpSp>
      <p:pic>
        <p:nvPicPr>
          <p:cNvPr id="29" name="Picture 11" descr="Dungro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724400"/>
            <a:ext cx="16002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583504" y="2002944"/>
            <a:ext cx="8305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sz="2800" dirty="0"/>
              <a:t>1</a:t>
            </a:r>
            <a:r>
              <a:rPr lang="vi-VN" sz="2800" dirty="0"/>
              <a:t>. </a:t>
            </a:r>
            <a:r>
              <a:rPr lang="en-US" sz="2800" dirty="0" err="1"/>
              <a:t>Cây</a:t>
            </a:r>
            <a:r>
              <a:rPr lang="vi-VN" sz="2800" dirty="0"/>
              <a:t> suôn đuồn đuột</a:t>
            </a:r>
            <a:endParaRPr lang="en-US" sz="2800" dirty="0"/>
          </a:p>
          <a:p>
            <a:r>
              <a:rPr lang="vi-VN" sz="2800" dirty="0"/>
              <a:t>Trong ruột đen thui</a:t>
            </a:r>
            <a:endParaRPr lang="en-US" sz="2800" dirty="0"/>
          </a:p>
          <a:p>
            <a:r>
              <a:rPr lang="vi-VN" sz="2800" dirty="0"/>
              <a:t>Con nít lui cui</a:t>
            </a:r>
            <a:endParaRPr lang="en-US" sz="2800" dirty="0"/>
          </a:p>
          <a:p>
            <a:r>
              <a:rPr lang="vi-VN" sz="2800" dirty="0"/>
              <a:t>Dẫm đầu đè xuống!</a:t>
            </a:r>
            <a:endParaRPr lang="en-US" sz="2800" dirty="0"/>
          </a:p>
          <a:p>
            <a:r>
              <a:rPr lang="vi-VN" sz="2800" dirty="0"/>
              <a:t>                </a:t>
            </a:r>
            <a:r>
              <a:rPr lang="vi-VN" sz="2800" i="1" dirty="0"/>
              <a:t>Là cái gì</a:t>
            </a:r>
            <a:r>
              <a:rPr lang="vi-VN" sz="2800" i="1" dirty="0" smtClean="0"/>
              <a:t>?</a:t>
            </a:r>
            <a:endParaRPr lang="en-US" sz="2800" i="1" dirty="0" smtClean="0"/>
          </a:p>
        </p:txBody>
      </p:sp>
      <p:sp>
        <p:nvSpPr>
          <p:cNvPr id="19" name="Text Box 14"/>
          <p:cNvSpPr txBox="1">
            <a:spLocks noChangeArrowheads="1"/>
          </p:cNvSpPr>
          <p:nvPr/>
        </p:nvSpPr>
        <p:spPr bwMode="auto">
          <a:xfrm>
            <a:off x="578285" y="426720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sz="2800" b="1" i="1" dirty="0" smtClean="0"/>
              <a:t>                                 </a:t>
            </a:r>
            <a:r>
              <a:rPr lang="vi-VN" sz="2800" b="1" i="1" dirty="0" smtClean="0"/>
              <a:t>(</a:t>
            </a:r>
            <a:r>
              <a:rPr lang="vi-VN" sz="2800" b="1" i="1" dirty="0"/>
              <a:t>Bút chì)</a:t>
            </a:r>
            <a:endParaRPr lang="en-US" sz="2800" dirty="0"/>
          </a:p>
        </p:txBody>
      </p:sp>
    </p:spTree>
    <p:extLst>
      <p:ext uri="{BB962C8B-B14F-4D97-AF65-F5344CB8AC3E}">
        <p14:creationId xmlns:p14="http://schemas.microsoft.com/office/powerpoint/2010/main" val="1933475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2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2" descr="foo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91400" y="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5"/>
          <p:cNvGrpSpPr>
            <a:grpSpLocks/>
          </p:cNvGrpSpPr>
          <p:nvPr/>
        </p:nvGrpSpPr>
        <p:grpSpPr bwMode="auto">
          <a:xfrm>
            <a:off x="1598613" y="383871"/>
            <a:ext cx="5715000" cy="838200"/>
            <a:chOff x="720" y="144"/>
            <a:chExt cx="1872" cy="646"/>
          </a:xfrm>
        </p:grpSpPr>
        <p:pic>
          <p:nvPicPr>
            <p:cNvPr id="3097" name="Picture 10" descr="hin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0" y="144"/>
              <a:ext cx="187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Rectangle 5"/>
            <p:cNvSpPr>
              <a:spLocks noChangeArrowheads="1"/>
            </p:cNvSpPr>
            <p:nvPr/>
          </p:nvSpPr>
          <p:spPr bwMode="auto">
            <a:xfrm>
              <a:off x="1200" y="240"/>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95300" indent="-495300">
                <a:spcBef>
                  <a:spcPct val="20000"/>
                </a:spcBef>
              </a:pPr>
              <a:r>
                <a:rPr lang="en-US" altLang="vi-VN" sz="3600" b="1" dirty="0" smtClean="0">
                  <a:solidFill>
                    <a:srgbClr val="FF0000"/>
                  </a:solidFill>
                  <a:latin typeface="Arial" charset="0"/>
                </a:rPr>
                <a:t>KHỞI ĐỘNG</a:t>
              </a:r>
              <a:endParaRPr lang="en-US" altLang="vi-VN" sz="3600" b="1" dirty="0">
                <a:solidFill>
                  <a:srgbClr val="FF0000"/>
                </a:solidFill>
                <a:latin typeface="Arial" charset="0"/>
              </a:endParaRPr>
            </a:p>
          </p:txBody>
        </p:sp>
      </p:grpSp>
      <p:pic>
        <p:nvPicPr>
          <p:cNvPr id="29" name="Picture 11" descr="Dungro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724400"/>
            <a:ext cx="16002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583504" y="1828800"/>
            <a:ext cx="8305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sz="2800" dirty="0" smtClean="0"/>
              <a:t>2. </a:t>
            </a:r>
            <a:r>
              <a:rPr lang="vi-VN" sz="2800" dirty="0" smtClean="0"/>
              <a:t>Đầu </a:t>
            </a:r>
            <a:r>
              <a:rPr lang="vi-VN" sz="2800" dirty="0"/>
              <a:t>vuông đuôi vắn như nhau</a:t>
            </a:r>
            <a:endParaRPr lang="en-US" sz="2800" dirty="0"/>
          </a:p>
          <a:p>
            <a:r>
              <a:rPr lang="vi-VN" sz="2800" dirty="0"/>
              <a:t>Thân chia nhiều dốt rất mau, rất đều</a:t>
            </a:r>
            <a:endParaRPr lang="en-US" sz="2800" dirty="0"/>
          </a:p>
          <a:p>
            <a:r>
              <a:rPr lang="vi-VN" sz="2800" dirty="0"/>
              <a:t>Tính tình chân thực đáng yêu</a:t>
            </a:r>
            <a:endParaRPr lang="en-US" sz="2800" dirty="0"/>
          </a:p>
          <a:p>
            <a:r>
              <a:rPr lang="vi-VN" sz="2800" dirty="0"/>
              <a:t>Muốn biết dài ngắn mọi chiều có em</a:t>
            </a:r>
            <a:r>
              <a:rPr lang="vi-VN" sz="2800" dirty="0" smtClean="0"/>
              <a:t>?</a:t>
            </a:r>
            <a:endParaRPr lang="en-US" sz="2800" dirty="0"/>
          </a:p>
        </p:txBody>
      </p:sp>
      <p:sp>
        <p:nvSpPr>
          <p:cNvPr id="19" name="Text Box 14"/>
          <p:cNvSpPr txBox="1">
            <a:spLocks noChangeArrowheads="1"/>
          </p:cNvSpPr>
          <p:nvPr/>
        </p:nvSpPr>
        <p:spPr bwMode="auto">
          <a:xfrm>
            <a:off x="578285" y="426720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vi-VN" sz="2800" dirty="0" smtClean="0"/>
              <a:t>                               </a:t>
            </a:r>
            <a:r>
              <a:rPr lang="vi-VN" sz="2800" b="1" i="1" dirty="0"/>
              <a:t>(Thước kẻ)</a:t>
            </a:r>
            <a:endParaRPr lang="en-US" sz="2800" dirty="0"/>
          </a:p>
        </p:txBody>
      </p:sp>
    </p:spTree>
    <p:extLst>
      <p:ext uri="{BB962C8B-B14F-4D97-AF65-F5344CB8AC3E}">
        <p14:creationId xmlns:p14="http://schemas.microsoft.com/office/powerpoint/2010/main" val="20074023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2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2" descr="foo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91400" y="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5"/>
          <p:cNvGrpSpPr>
            <a:grpSpLocks/>
          </p:cNvGrpSpPr>
          <p:nvPr/>
        </p:nvGrpSpPr>
        <p:grpSpPr bwMode="auto">
          <a:xfrm>
            <a:off x="1598613" y="285098"/>
            <a:ext cx="5715000" cy="838200"/>
            <a:chOff x="720" y="144"/>
            <a:chExt cx="1872" cy="646"/>
          </a:xfrm>
        </p:grpSpPr>
        <p:pic>
          <p:nvPicPr>
            <p:cNvPr id="3097" name="Picture 10" descr="hin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0" y="144"/>
              <a:ext cx="187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Rectangle 5"/>
            <p:cNvSpPr>
              <a:spLocks noChangeArrowheads="1"/>
            </p:cNvSpPr>
            <p:nvPr/>
          </p:nvSpPr>
          <p:spPr bwMode="auto">
            <a:xfrm>
              <a:off x="1200" y="240"/>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95300" indent="-495300">
                <a:spcBef>
                  <a:spcPct val="20000"/>
                </a:spcBef>
              </a:pPr>
              <a:r>
                <a:rPr lang="en-US" altLang="vi-VN" sz="3600" b="1" dirty="0" smtClean="0">
                  <a:solidFill>
                    <a:srgbClr val="FF0000"/>
                  </a:solidFill>
                  <a:latin typeface="Arial" charset="0"/>
                </a:rPr>
                <a:t>KHỞI ĐỘNG</a:t>
              </a:r>
              <a:endParaRPr lang="en-US" altLang="vi-VN" sz="3600" b="1" dirty="0">
                <a:solidFill>
                  <a:srgbClr val="FF0000"/>
                </a:solidFill>
                <a:latin typeface="Arial" charset="0"/>
              </a:endParaRPr>
            </a:p>
          </p:txBody>
        </p:sp>
      </p:grpSp>
      <p:pic>
        <p:nvPicPr>
          <p:cNvPr id="29" name="Picture 11" descr="Dungro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724400"/>
            <a:ext cx="16002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601249" y="1749425"/>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sz="2800" dirty="0"/>
              <a:t>3</a:t>
            </a:r>
            <a:r>
              <a:rPr lang="en-US" sz="2800" dirty="0" smtClean="0"/>
              <a:t>. </a:t>
            </a:r>
            <a:r>
              <a:rPr lang="en-US" sz="2800" dirty="0" err="1" smtClean="0"/>
              <a:t>Đây</a:t>
            </a:r>
            <a:r>
              <a:rPr lang="en-US" sz="2800" dirty="0" smtClean="0"/>
              <a:t> </a:t>
            </a:r>
            <a:r>
              <a:rPr lang="en-US" sz="2800" dirty="0" err="1" smtClean="0"/>
              <a:t>là</a:t>
            </a:r>
            <a:r>
              <a:rPr lang="en-US" sz="2800" dirty="0" smtClean="0"/>
              <a:t> </a:t>
            </a:r>
            <a:r>
              <a:rPr lang="en-US" sz="2800" dirty="0" err="1" smtClean="0"/>
              <a:t>gì</a:t>
            </a:r>
            <a:r>
              <a:rPr lang="vi-VN" sz="2800" dirty="0" smtClean="0"/>
              <a:t>?</a:t>
            </a:r>
            <a:endParaRPr lang="en-US" sz="2800" dirty="0"/>
          </a:p>
        </p:txBody>
      </p:sp>
      <p:sp>
        <p:nvSpPr>
          <p:cNvPr id="19" name="Text Box 14"/>
          <p:cNvSpPr txBox="1">
            <a:spLocks noChangeArrowheads="1"/>
          </p:cNvSpPr>
          <p:nvPr/>
        </p:nvSpPr>
        <p:spPr bwMode="auto">
          <a:xfrm>
            <a:off x="578285" y="426720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sz="2800" dirty="0" err="1" smtClean="0"/>
              <a:t>Giấy</a:t>
            </a:r>
            <a:r>
              <a:rPr lang="en-US" sz="2800" dirty="0" smtClean="0"/>
              <a:t> </a:t>
            </a:r>
            <a:r>
              <a:rPr lang="en-US" sz="2800" dirty="0" err="1" smtClean="0"/>
              <a:t>màu</a:t>
            </a:r>
            <a:endParaRPr lang="en-US" sz="2800" dirty="0"/>
          </a:p>
        </p:txBody>
      </p:sp>
      <p:pic>
        <p:nvPicPr>
          <p:cNvPr id="12" name="Picture 1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0" y="2133600"/>
            <a:ext cx="1704975" cy="1857375"/>
          </a:xfrm>
          <a:prstGeom prst="rect">
            <a:avLst/>
          </a:prstGeom>
          <a:noFill/>
          <a:ln>
            <a:noFill/>
          </a:ln>
        </p:spPr>
      </p:pic>
    </p:spTree>
    <p:extLst>
      <p:ext uri="{BB962C8B-B14F-4D97-AF65-F5344CB8AC3E}">
        <p14:creationId xmlns:p14="http://schemas.microsoft.com/office/powerpoint/2010/main" val="2727800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22" presetClass="entr" presetSubtype="4"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2" descr="foo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91400" y="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5"/>
          <p:cNvGrpSpPr>
            <a:grpSpLocks/>
          </p:cNvGrpSpPr>
          <p:nvPr/>
        </p:nvGrpSpPr>
        <p:grpSpPr bwMode="auto">
          <a:xfrm>
            <a:off x="1598613" y="438887"/>
            <a:ext cx="5715000" cy="838200"/>
            <a:chOff x="720" y="144"/>
            <a:chExt cx="1872" cy="646"/>
          </a:xfrm>
        </p:grpSpPr>
        <p:pic>
          <p:nvPicPr>
            <p:cNvPr id="3097" name="Picture 10" descr="hin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0" y="144"/>
              <a:ext cx="187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Rectangle 5"/>
            <p:cNvSpPr>
              <a:spLocks noChangeArrowheads="1"/>
            </p:cNvSpPr>
            <p:nvPr/>
          </p:nvSpPr>
          <p:spPr bwMode="auto">
            <a:xfrm>
              <a:off x="1200" y="240"/>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95300" indent="-495300">
                <a:spcBef>
                  <a:spcPct val="20000"/>
                </a:spcBef>
              </a:pPr>
              <a:r>
                <a:rPr lang="en-US" altLang="vi-VN" sz="3600" b="1" dirty="0" smtClean="0">
                  <a:solidFill>
                    <a:srgbClr val="FF0000"/>
                  </a:solidFill>
                  <a:latin typeface="Arial" charset="0"/>
                </a:rPr>
                <a:t>KHỞI ĐỘNG</a:t>
              </a:r>
              <a:endParaRPr lang="en-US" altLang="vi-VN" sz="3600" b="1" dirty="0">
                <a:solidFill>
                  <a:srgbClr val="FF0000"/>
                </a:solidFill>
                <a:latin typeface="Arial" charset="0"/>
              </a:endParaRPr>
            </a:p>
          </p:txBody>
        </p:sp>
      </p:grpSp>
      <p:pic>
        <p:nvPicPr>
          <p:cNvPr id="29" name="Picture 11" descr="Dungro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3190" y="4449086"/>
            <a:ext cx="16002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583504" y="1769516"/>
            <a:ext cx="8305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sz="2800" dirty="0" smtClean="0"/>
              <a:t>4. </a:t>
            </a:r>
            <a:r>
              <a:rPr lang="en-US" sz="2800" dirty="0" err="1"/>
              <a:t>Đủ</a:t>
            </a:r>
            <a:r>
              <a:rPr lang="en-US" sz="2800" dirty="0"/>
              <a:t> </a:t>
            </a:r>
            <a:r>
              <a:rPr lang="en-US" sz="2800" dirty="0" err="1"/>
              <a:t>màu</a:t>
            </a:r>
            <a:r>
              <a:rPr lang="en-US" sz="2800" dirty="0"/>
              <a:t>: </a:t>
            </a:r>
            <a:r>
              <a:rPr lang="en-US" sz="2800" dirty="0" err="1"/>
              <a:t>trắng</a:t>
            </a:r>
            <a:r>
              <a:rPr lang="en-US" sz="2800" dirty="0"/>
              <a:t>, </a:t>
            </a:r>
            <a:r>
              <a:rPr lang="en-US" sz="2800" dirty="0" err="1"/>
              <a:t>xám</a:t>
            </a:r>
            <a:r>
              <a:rPr lang="en-US" sz="2800" dirty="0"/>
              <a:t>, </a:t>
            </a:r>
            <a:r>
              <a:rPr lang="en-US" sz="2800" dirty="0" err="1"/>
              <a:t>đỏ</a:t>
            </a:r>
            <a:r>
              <a:rPr lang="en-US" sz="2800" dirty="0"/>
              <a:t>, </a:t>
            </a:r>
            <a:r>
              <a:rPr lang="en-US" sz="2800" dirty="0" err="1"/>
              <a:t>vàng</a:t>
            </a:r>
            <a:endParaRPr lang="en-US" sz="2800" dirty="0"/>
          </a:p>
          <a:p>
            <a:r>
              <a:rPr lang="en-US" sz="2800" dirty="0" err="1"/>
              <a:t>Nước</a:t>
            </a:r>
            <a:r>
              <a:rPr lang="en-US" sz="2800" dirty="0"/>
              <a:t> </a:t>
            </a:r>
            <a:r>
              <a:rPr lang="en-US" sz="2800" dirty="0" err="1"/>
              <a:t>vào</a:t>
            </a:r>
            <a:r>
              <a:rPr lang="en-US" sz="2800" dirty="0"/>
              <a:t> </a:t>
            </a:r>
            <a:r>
              <a:rPr lang="en-US" sz="2800" dirty="0" err="1"/>
              <a:t>sẽ</a:t>
            </a:r>
            <a:r>
              <a:rPr lang="en-US" sz="2800" dirty="0"/>
              <a:t> </a:t>
            </a:r>
            <a:r>
              <a:rPr lang="en-US" sz="2800" dirty="0" err="1"/>
              <a:t>dẻo</a:t>
            </a:r>
            <a:r>
              <a:rPr lang="en-US" sz="2800" dirty="0"/>
              <a:t>, </a:t>
            </a:r>
            <a:r>
              <a:rPr lang="en-US" sz="2800" dirty="0" err="1"/>
              <a:t>dễ</a:t>
            </a:r>
            <a:r>
              <a:rPr lang="en-US" sz="2800" dirty="0"/>
              <a:t> </a:t>
            </a:r>
            <a:r>
              <a:rPr lang="en-US" sz="2800" dirty="0" err="1"/>
              <a:t>dàng</a:t>
            </a:r>
            <a:r>
              <a:rPr lang="en-US" sz="2800" dirty="0"/>
              <a:t> </a:t>
            </a:r>
            <a:r>
              <a:rPr lang="en-US" sz="2800" dirty="0" err="1"/>
              <a:t>nặn</a:t>
            </a:r>
            <a:r>
              <a:rPr lang="en-US" sz="2800" dirty="0"/>
              <a:t> </a:t>
            </a:r>
            <a:r>
              <a:rPr lang="en-US" sz="2800" dirty="0" err="1"/>
              <a:t>chơi</a:t>
            </a:r>
            <a:r>
              <a:rPr lang="en-US" sz="2800" dirty="0"/>
              <a:t> </a:t>
            </a:r>
          </a:p>
          <a:p>
            <a:r>
              <a:rPr lang="en-US" sz="2800" dirty="0" err="1"/>
              <a:t>Trở</a:t>
            </a:r>
            <a:r>
              <a:rPr lang="en-US" sz="2800" dirty="0"/>
              <a:t> </a:t>
            </a:r>
            <a:r>
              <a:rPr lang="en-US" sz="2800" dirty="0" err="1"/>
              <a:t>nên</a:t>
            </a:r>
            <a:r>
              <a:rPr lang="en-US" sz="2800" dirty="0"/>
              <a:t> </a:t>
            </a:r>
            <a:r>
              <a:rPr lang="en-US" sz="2800" dirty="0" err="1"/>
              <a:t>rắn</a:t>
            </a:r>
            <a:r>
              <a:rPr lang="en-US" sz="2800" dirty="0"/>
              <a:t> </a:t>
            </a:r>
            <a:r>
              <a:rPr lang="en-US" sz="2800" dirty="0" err="1"/>
              <a:t>chắc</a:t>
            </a:r>
            <a:r>
              <a:rPr lang="en-US" sz="2800" dirty="0"/>
              <a:t> </a:t>
            </a:r>
            <a:r>
              <a:rPr lang="en-US" sz="2800" dirty="0" err="1"/>
              <a:t>khi</a:t>
            </a:r>
            <a:r>
              <a:rPr lang="en-US" sz="2800" dirty="0"/>
              <a:t> </a:t>
            </a:r>
            <a:r>
              <a:rPr lang="en-US" sz="2800" dirty="0" err="1"/>
              <a:t>khô</a:t>
            </a:r>
            <a:r>
              <a:rPr lang="en-US" sz="2800" dirty="0"/>
              <a:t> </a:t>
            </a:r>
          </a:p>
          <a:p>
            <a:r>
              <a:rPr lang="en-US" sz="2800" dirty="0" err="1"/>
              <a:t>Nhà</a:t>
            </a:r>
            <a:r>
              <a:rPr lang="en-US" sz="2800" dirty="0"/>
              <a:t> </a:t>
            </a:r>
            <a:r>
              <a:rPr lang="en-US" sz="2800" dirty="0" err="1"/>
              <a:t>ai</a:t>
            </a:r>
            <a:r>
              <a:rPr lang="en-US" sz="2800" dirty="0"/>
              <a:t> </a:t>
            </a:r>
            <a:r>
              <a:rPr lang="en-US" sz="2800" dirty="0" err="1"/>
              <a:t>cũng</a:t>
            </a:r>
            <a:r>
              <a:rPr lang="en-US" sz="2800" dirty="0"/>
              <a:t> </a:t>
            </a:r>
            <a:r>
              <a:rPr lang="en-US" sz="2800" dirty="0" err="1"/>
              <a:t>có</a:t>
            </a:r>
            <a:r>
              <a:rPr lang="en-US" sz="2800" dirty="0"/>
              <a:t> </a:t>
            </a:r>
            <a:r>
              <a:rPr lang="en-US" sz="2800" dirty="0" err="1"/>
              <a:t>vài</a:t>
            </a:r>
            <a:r>
              <a:rPr lang="en-US" sz="2800" dirty="0"/>
              <a:t> </a:t>
            </a:r>
            <a:r>
              <a:rPr lang="en-US" sz="2800" dirty="0" err="1"/>
              <a:t>đồ</a:t>
            </a:r>
            <a:r>
              <a:rPr lang="en-US" sz="2800" dirty="0"/>
              <a:t> </a:t>
            </a:r>
            <a:r>
              <a:rPr lang="en-US" sz="2800" dirty="0" err="1"/>
              <a:t>đã</a:t>
            </a:r>
            <a:r>
              <a:rPr lang="en-US" sz="2800" dirty="0"/>
              <a:t> </a:t>
            </a:r>
            <a:r>
              <a:rPr lang="en-US" sz="2800" dirty="0" err="1"/>
              <a:t>nung</a:t>
            </a:r>
            <a:r>
              <a:rPr lang="en-US" sz="2800" dirty="0"/>
              <a:t>?</a:t>
            </a:r>
          </a:p>
        </p:txBody>
      </p:sp>
      <p:sp>
        <p:nvSpPr>
          <p:cNvPr id="19" name="Text Box 14"/>
          <p:cNvSpPr txBox="1">
            <a:spLocks noChangeArrowheads="1"/>
          </p:cNvSpPr>
          <p:nvPr/>
        </p:nvSpPr>
        <p:spPr bwMode="auto">
          <a:xfrm>
            <a:off x="578285" y="388620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vi-VN" sz="2800" b="1" i="1" dirty="0"/>
              <a:t>(đất sét)</a:t>
            </a:r>
            <a:endParaRPr lang="en-US" sz="2800" dirty="0"/>
          </a:p>
        </p:txBody>
      </p:sp>
    </p:spTree>
    <p:extLst>
      <p:ext uri="{BB962C8B-B14F-4D97-AF65-F5344CB8AC3E}">
        <p14:creationId xmlns:p14="http://schemas.microsoft.com/office/powerpoint/2010/main" val="176460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2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34190" y="381001"/>
            <a:ext cx="3475631"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400" b="1" cap="all" dirty="0" err="1" smtClean="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KhÁM PHÁ</a:t>
            </a:r>
            <a:r>
              <a:rPr lang="en-US" sz="4400" b="1" cap="all" dirty="0" smtClean="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endPar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endParaRPr>
          </a:p>
        </p:txBody>
      </p:sp>
      <p:pic>
        <p:nvPicPr>
          <p:cNvPr id="9221" name="Picture 2" descr="Káº¿t quáº£ hÃ¬nh áº£nh cho HOC BAI PNG"/>
          <p:cNvPicPr>
            <a:picLocks noChangeAspect="1" noChangeArrowheads="1"/>
          </p:cNvPicPr>
          <p:nvPr/>
        </p:nvPicPr>
        <p:blipFill>
          <a:blip r:embed="rId3">
            <a:extLst>
              <a:ext uri="{28A0092B-C50C-407E-A947-70E740481C1C}">
                <a14:useLocalDpi xmlns:a14="http://schemas.microsoft.com/office/drawing/2010/main" val="0"/>
              </a:ext>
            </a:extLst>
          </a:blip>
          <a:srcRect t="18951" b="19534"/>
          <a:stretch>
            <a:fillRect/>
          </a:stretch>
        </p:blipFill>
        <p:spPr bwMode="auto">
          <a:xfrm>
            <a:off x="609604" y="1498600"/>
            <a:ext cx="8105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78600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6"/>
          <p:cNvGrpSpPr>
            <a:grpSpLocks/>
          </p:cNvGrpSpPr>
          <p:nvPr/>
        </p:nvGrpSpPr>
        <p:grpSpPr bwMode="auto">
          <a:xfrm>
            <a:off x="0" y="0"/>
            <a:ext cx="9134475" cy="6858000"/>
            <a:chOff x="0" y="-19"/>
            <a:chExt cx="5760" cy="4377"/>
          </a:xfrm>
        </p:grpSpPr>
        <p:pic>
          <p:nvPicPr>
            <p:cNvPr id="13" name="Picture 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AutoShape 8"/>
          <p:cNvSpPr>
            <a:spLocks noChangeArrowheads="1"/>
          </p:cNvSpPr>
          <p:nvPr/>
        </p:nvSpPr>
        <p:spPr bwMode="auto">
          <a:xfrm>
            <a:off x="7165975" y="106680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a:defRPr/>
            </a:pPr>
            <a:endParaRPr lang="vi-VN" sz="1800">
              <a:latin typeface="Arial" charset="0"/>
            </a:endParaRPr>
          </a:p>
        </p:txBody>
      </p:sp>
      <p:sp>
        <p:nvSpPr>
          <p:cNvPr id="23" name="WordArt 28"/>
          <p:cNvSpPr>
            <a:spLocks noChangeArrowheads="1" noChangeShapeType="1" noTextEdit="1"/>
          </p:cNvSpPr>
          <p:nvPr/>
        </p:nvSpPr>
        <p:spPr bwMode="auto">
          <a:xfrm>
            <a:off x="1143000" y="2438400"/>
            <a:ext cx="7162800" cy="685800"/>
          </a:xfrm>
          <a:prstGeom prst="rect">
            <a:avLst/>
          </a:prstGeom>
        </p:spPr>
        <p:txBody>
          <a:bodyPr wrap="none" fromWordArt="1">
            <a:scene3d>
              <a:camera prst="perspectiveFront"/>
              <a:lightRig rig="threePt" dir="t"/>
            </a:scene3d>
          </a:bodyPr>
          <a:lstStyle/>
          <a:p>
            <a:pPr algn="ctr">
              <a:defRPr/>
            </a:pPr>
            <a:r>
              <a:rPr lang="en-US" sz="3200" b="1" kern="10" dirty="0">
                <a:ln w="22225">
                  <a:solidFill>
                    <a:srgbClr val="66FF33"/>
                  </a:solidFill>
                  <a:prstDash val="solid"/>
                </a:ln>
                <a:solidFill>
                  <a:srgbClr val="FF0000"/>
                </a:solidFill>
                <a:effectLst>
                  <a:outerShdw blurRad="38100" dist="38100" dir="2700000" algn="tl">
                    <a:srgbClr val="000000">
                      <a:alpha val="43137"/>
                    </a:srgbClr>
                  </a:outerShdw>
                </a:effectLst>
                <a:cs typeface="Times New Roman" panose="02020603050405020304" pitchFamily="18" charset="0"/>
              </a:rPr>
              <a:t>TRÒ CHƠI: </a:t>
            </a:r>
            <a:r>
              <a:rPr lang="en-US" sz="3200" b="1" kern="10" dirty="0" smtClean="0">
                <a:ln w="22225">
                  <a:solidFill>
                    <a:srgbClr val="66FF33"/>
                  </a:solidFill>
                  <a:prstDash val="solid"/>
                </a:ln>
                <a:solidFill>
                  <a:srgbClr val="FF0000"/>
                </a:solidFill>
                <a:effectLst>
                  <a:outerShdw blurRad="38100" dist="38100" dir="2700000" algn="tl">
                    <a:srgbClr val="000000">
                      <a:alpha val="43137"/>
                    </a:srgbClr>
                  </a:outerShdw>
                </a:effectLst>
                <a:cs typeface="Times New Roman" panose="02020603050405020304" pitchFamily="18" charset="0"/>
              </a:rPr>
              <a:t>“</a:t>
            </a:r>
            <a:r>
              <a:rPr lang="en-US" sz="3200" dirty="0" smtClean="0">
                <a:ln>
                  <a:solidFill>
                    <a:srgbClr val="00B050"/>
                  </a:solidFill>
                </a:ln>
                <a:solidFill>
                  <a:srgbClr val="FF0000"/>
                </a:solidFill>
                <a:effectLst>
                  <a:outerShdw blurRad="38100" dist="38100" dir="2700000" algn="tl">
                    <a:srgbClr val="000000">
                      <a:alpha val="43137"/>
                    </a:srgbClr>
                  </a:outerShdw>
                </a:effectLst>
              </a:rPr>
              <a:t>NHÌN NHANH-NHỚ ĐÚN</a:t>
            </a:r>
            <a:r>
              <a:rPr lang="en-US" sz="3200" dirty="0" smtClean="0">
                <a:ln>
                  <a:solidFill>
                    <a:srgbClr val="00B050"/>
                  </a:solidFill>
                </a:ln>
                <a:solidFill>
                  <a:srgbClr val="FF0000"/>
                </a:solidFill>
                <a:effectLst/>
              </a:rPr>
              <a:t>G</a:t>
            </a:r>
            <a:r>
              <a:rPr lang="en-US" sz="3200" b="1" kern="10" dirty="0" smtClean="0">
                <a:ln w="22225">
                  <a:solidFill>
                    <a:srgbClr val="66FF33"/>
                  </a:solidFill>
                  <a:prstDash val="solid"/>
                </a:ln>
                <a:solidFill>
                  <a:srgbClr val="FF0000"/>
                </a:solidFill>
                <a:effectLst>
                  <a:outerShdw blurRad="38100" dist="38100" dir="2700000" algn="tl">
                    <a:srgbClr val="000000">
                      <a:alpha val="43137"/>
                    </a:srgbClr>
                  </a:outerShdw>
                </a:effectLst>
                <a:cs typeface="Times New Roman" panose="02020603050405020304" pitchFamily="18" charset="0"/>
              </a:rPr>
              <a:t>”</a:t>
            </a:r>
            <a:endParaRPr lang="en-US" sz="3200" b="1" kern="10" dirty="0">
              <a:ln w="22225">
                <a:solidFill>
                  <a:srgbClr val="66FF33"/>
                </a:solidFill>
                <a:prstDash val="solid"/>
              </a:ln>
              <a:solidFill>
                <a:srgbClr val="FF0000"/>
              </a:solidFill>
              <a:effectLst>
                <a:outerShdw blurRad="38100" dist="38100" dir="2700000" algn="tl">
                  <a:srgbClr val="000000">
                    <a:alpha val="43137"/>
                  </a:srgbClr>
                </a:outerShdw>
              </a:effectLst>
              <a:cs typeface="Times New Roman" panose="02020603050405020304" pitchFamily="18" charset="0"/>
            </a:endParaRPr>
          </a:p>
        </p:txBody>
      </p:sp>
      <p:sp>
        <p:nvSpPr>
          <p:cNvPr id="9" name="TextBox 8"/>
          <p:cNvSpPr txBox="1"/>
          <p:nvPr/>
        </p:nvSpPr>
        <p:spPr>
          <a:xfrm>
            <a:off x="990600" y="1447800"/>
            <a:ext cx="7162800" cy="584775"/>
          </a:xfrm>
          <a:prstGeom prst="rect">
            <a:avLst/>
          </a:prstGeom>
          <a:solidFill>
            <a:srgbClr val="92D050"/>
          </a:solidFill>
          <a:ln>
            <a:solidFill>
              <a:srgbClr val="FFFF00"/>
            </a:solidFill>
          </a:ln>
        </p:spPr>
        <p:txBody>
          <a:bodyPr wrap="square" rtlCol="0">
            <a:spAutoFit/>
          </a:bodyPr>
          <a:lstStyle/>
          <a:p>
            <a:pPr eaLnBrk="1" hangingPunct="1"/>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	</a:t>
            </a:r>
            <a:r>
              <a:rPr lang="en-US" altLang="vi-VN" sz="3200">
                <a:solidFill>
                  <a:srgbClr val="FF0000"/>
                </a:solidFill>
                <a:cs typeface="Times New Roman" pitchFamily="18" charset="0"/>
              </a:rPr>
              <a:t>1. </a:t>
            </a:r>
            <a:r>
              <a:rPr lang="en-US" altLang="vi-VN" sz="3200">
                <a:solidFill>
                  <a:srgbClr val="FF0000"/>
                </a:solidFill>
              </a:rPr>
              <a:t>D</a:t>
            </a:r>
            <a:r>
              <a:rPr lang="vi-VN" sz="3200">
                <a:solidFill>
                  <a:srgbClr val="FF0000"/>
                </a:solidFill>
              </a:rPr>
              <a:t>ụng cụ và vật liệu làm thủ công </a:t>
            </a:r>
            <a:endParaRPr lang="en-US" altLang="vi-VN" sz="3200" dirty="0">
              <a:solidFill>
                <a:srgbClr val="FF0000"/>
              </a:solidFill>
              <a:cs typeface="Times New Roman" pitchFamily="18" charset="0"/>
            </a:endParaRPr>
          </a:p>
        </p:txBody>
      </p:sp>
    </p:spTree>
    <p:extLst>
      <p:ext uri="{BB962C8B-B14F-4D97-AF65-F5344CB8AC3E}">
        <p14:creationId xmlns:p14="http://schemas.microsoft.com/office/powerpoint/2010/main" val="2705155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7"/>
                                        </p:tgtEl>
                                        <p:attrNameLst>
                                          <p:attrName>r</p:attrName>
                                        </p:attrNameLst>
                                      </p:cBhvr>
                                    </p:animRot>
                                  </p:childTnLst>
                                </p:cTn>
                              </p:par>
                              <p:par>
                                <p:cTn id="7"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8" dur="500" fill="hold"/>
                                        <p:tgtEl>
                                          <p:spTgt spid="23"/>
                                        </p:tgtEl>
                                        <p:attrNameLst>
                                          <p:attrName>style.color</p:attrName>
                                        </p:attrNameLst>
                                      </p:cBhvr>
                                      <p:by>
                                        <p:hsl h="7200000" s="0" l="0"/>
                                      </p:by>
                                    </p:animClr>
                                    <p:animClr clrSpc="hsl" dir="cw">
                                      <p:cBhvr>
                                        <p:cTn id="9" dur="500" fill="hold"/>
                                        <p:tgtEl>
                                          <p:spTgt spid="23"/>
                                        </p:tgtEl>
                                        <p:attrNameLst>
                                          <p:attrName>fillcolor</p:attrName>
                                        </p:attrNameLst>
                                      </p:cBhvr>
                                      <p:by>
                                        <p:hsl h="7200000" s="0" l="0"/>
                                      </p:by>
                                    </p:animClr>
                                    <p:animClr clrSpc="hsl" dir="cw">
                                      <p:cBhvr>
                                        <p:cTn id="10" dur="500" fill="hold"/>
                                        <p:tgtEl>
                                          <p:spTgt spid="23"/>
                                        </p:tgtEl>
                                        <p:attrNameLst>
                                          <p:attrName>stroke.color</p:attrName>
                                        </p:attrNameLst>
                                      </p:cBhvr>
                                      <p:by>
                                        <p:hsl h="7200000" s="0" l="0"/>
                                      </p:by>
                                    </p:animClr>
                                    <p:set>
                                      <p:cBhvr>
                                        <p:cTn id="11"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6"/>
          <p:cNvGrpSpPr>
            <a:grpSpLocks/>
          </p:cNvGrpSpPr>
          <p:nvPr/>
        </p:nvGrpSpPr>
        <p:grpSpPr bwMode="auto">
          <a:xfrm>
            <a:off x="0" y="0"/>
            <a:ext cx="9134475" cy="6858000"/>
            <a:chOff x="0" y="-19"/>
            <a:chExt cx="5760" cy="4377"/>
          </a:xfrm>
        </p:grpSpPr>
        <p:pic>
          <p:nvPicPr>
            <p:cNvPr id="13" name="Picture 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AutoShape 8"/>
          <p:cNvSpPr>
            <a:spLocks noChangeArrowheads="1"/>
          </p:cNvSpPr>
          <p:nvPr/>
        </p:nvSpPr>
        <p:spPr bwMode="auto">
          <a:xfrm>
            <a:off x="7165975" y="106680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a:defRPr/>
            </a:pPr>
            <a:endParaRPr lang="vi-VN" sz="1800">
              <a:latin typeface="Arial" charset="0"/>
            </a:endParaRPr>
          </a:p>
        </p:txBody>
      </p:sp>
      <p:sp>
        <p:nvSpPr>
          <p:cNvPr id="23" name="WordArt 28"/>
          <p:cNvSpPr>
            <a:spLocks noChangeArrowheads="1" noChangeShapeType="1" noTextEdit="1"/>
          </p:cNvSpPr>
          <p:nvPr/>
        </p:nvSpPr>
        <p:spPr bwMode="auto">
          <a:xfrm>
            <a:off x="838200" y="593827"/>
            <a:ext cx="7086600" cy="1387373"/>
          </a:xfrm>
          <a:prstGeom prst="rect">
            <a:avLst/>
          </a:prstGeom>
        </p:spPr>
        <p:txBody>
          <a:bodyPr wrap="none" fromWordArt="1">
            <a:scene3d>
              <a:camera prst="perspectiveFront"/>
              <a:lightRig rig="threePt" dir="t"/>
            </a:scene3d>
          </a:bodyPr>
          <a:lstStyle/>
          <a:p>
            <a:r>
              <a:rPr lang="en-US" sz="3200" dirty="0" err="1" smtClean="0"/>
              <a:t>Em</a:t>
            </a:r>
            <a:r>
              <a:rPr lang="en-US" sz="3200" dirty="0" smtClean="0"/>
              <a:t> </a:t>
            </a:r>
            <a:r>
              <a:rPr lang="en-US" sz="3200" dirty="0" err="1" smtClean="0"/>
              <a:t>hãy</a:t>
            </a:r>
            <a:r>
              <a:rPr lang="en-US" sz="3200" dirty="0" smtClean="0"/>
              <a:t> </a:t>
            </a:r>
            <a:r>
              <a:rPr lang="vi-VN" sz="3200" dirty="0" smtClean="0"/>
              <a:t>ghi </a:t>
            </a:r>
            <a:r>
              <a:rPr lang="vi-VN" sz="3200" dirty="0"/>
              <a:t>lại tên các đồ dùng mà </a:t>
            </a:r>
            <a:endParaRPr lang="en-US" sz="3200" dirty="0" smtClean="0"/>
          </a:p>
          <a:p>
            <a:r>
              <a:rPr lang="vi-VN" sz="3200" dirty="0" smtClean="0"/>
              <a:t>em </a:t>
            </a:r>
            <a:r>
              <a:rPr lang="vi-VN" sz="3200" dirty="0"/>
              <a:t>đã nhìn thấy trong </a:t>
            </a:r>
            <a:r>
              <a:rPr lang="vi-VN" sz="3200" dirty="0" smtClean="0"/>
              <a:t>ảnh</a:t>
            </a:r>
            <a:r>
              <a:rPr lang="en-US" sz="3200" dirty="0" smtClean="0"/>
              <a:t>?</a:t>
            </a:r>
            <a:endParaRPr lang="en-US" sz="3200" b="1"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65983"/>
            <a:ext cx="7845894" cy="3601417"/>
          </a:xfrm>
          <a:prstGeom prst="rect">
            <a:avLst/>
          </a:prstGeom>
          <a:noFill/>
          <a:ln>
            <a:noFill/>
          </a:ln>
        </p:spPr>
      </p:pic>
    </p:spTree>
    <p:extLst>
      <p:ext uri="{BB962C8B-B14F-4D97-AF65-F5344CB8AC3E}">
        <p14:creationId xmlns:p14="http://schemas.microsoft.com/office/powerpoint/2010/main" val="26932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7"/>
                                        </p:tgtEl>
                                        <p:attrNameLst>
                                          <p:attrName>r</p:attrName>
                                        </p:attrNameLst>
                                      </p:cBhvr>
                                    </p:animRot>
                                  </p:childTnLst>
                                </p:cTn>
                              </p:par>
                              <p:par>
                                <p:cTn id="7"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8" dur="500" fill="hold"/>
                                        <p:tgtEl>
                                          <p:spTgt spid="23"/>
                                        </p:tgtEl>
                                        <p:attrNameLst>
                                          <p:attrName>style.color</p:attrName>
                                        </p:attrNameLst>
                                      </p:cBhvr>
                                      <p:by>
                                        <p:hsl h="7200000" s="0" l="0"/>
                                      </p:by>
                                    </p:animClr>
                                    <p:animClr clrSpc="hsl" dir="cw">
                                      <p:cBhvr>
                                        <p:cTn id="9" dur="500" fill="hold"/>
                                        <p:tgtEl>
                                          <p:spTgt spid="23"/>
                                        </p:tgtEl>
                                        <p:attrNameLst>
                                          <p:attrName>fillcolor</p:attrName>
                                        </p:attrNameLst>
                                      </p:cBhvr>
                                      <p:by>
                                        <p:hsl h="7200000" s="0" l="0"/>
                                      </p:by>
                                    </p:animClr>
                                    <p:animClr clrSpc="hsl" dir="cw">
                                      <p:cBhvr>
                                        <p:cTn id="10" dur="500" fill="hold"/>
                                        <p:tgtEl>
                                          <p:spTgt spid="23"/>
                                        </p:tgtEl>
                                        <p:attrNameLst>
                                          <p:attrName>stroke.color</p:attrName>
                                        </p:attrNameLst>
                                      </p:cBhvr>
                                      <p:by>
                                        <p:hsl h="7200000" s="0" l="0"/>
                                      </p:by>
                                    </p:animClr>
                                    <p:set>
                                      <p:cBhvr>
                                        <p:cTn id="11"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7197277"/>
</p:tagLst>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8184</TotalTime>
  <Words>323</Words>
  <Application>Microsoft Office PowerPoint</Application>
  <PresentationFormat>On-screen Show (4:3)</PresentationFormat>
  <Paragraphs>45</Paragraphs>
  <Slides>13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Clip</vt:lpstr>
      <vt:lpstr>Chào mừng các em đến với tiết học môn Công nghệ lớp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Johnny Vuong</dc:creator>
  <cp:lastModifiedBy>Windows User</cp:lastModifiedBy>
  <cp:revision>635</cp:revision>
  <cp:lastPrinted>1601-01-01T00:00:00Z</cp:lastPrinted>
  <dcterms:created xsi:type="dcterms:W3CDTF">1601-01-01T00:00:00Z</dcterms:created>
  <dcterms:modified xsi:type="dcterms:W3CDTF">2022-11-22T03:42:52Z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