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91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7.wav"/><Relationship Id="rId7" Type="http://schemas.openxmlformats.org/officeDocument/2006/relationships/image" Target="../media/image4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1.jpe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audio" Target="../media/audio8.wav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audio" Target="../media/audio10.wav"/><Relationship Id="rId7" Type="http://schemas.openxmlformats.org/officeDocument/2006/relationships/image" Target="../media/image6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7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audio" Target="../media/audio12.wav"/><Relationship Id="rId7" Type="http://schemas.openxmlformats.org/officeDocument/2006/relationships/image" Target="../media/image81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990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1828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886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" y="4800600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5920929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4953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7620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2209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3505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4953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6248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6248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7543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4953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6248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77000" y="3048000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5000" y="6096000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724400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6096000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345F008-86E5-FB65-FFF0-BF93298406E6}"/>
              </a:ext>
            </a:extLst>
          </p:cNvPr>
          <p:cNvSpPr txBox="1"/>
          <p:nvPr/>
        </p:nvSpPr>
        <p:spPr>
          <a:xfrm>
            <a:off x="2667000" y="304800"/>
            <a:ext cx="42672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VẼ NHÀ CHO THỎ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C1BAC8-500B-00B2-28BF-4EE9974E50A7}"/>
              </a:ext>
            </a:extLst>
          </p:cNvPr>
          <p:cNvSpPr txBox="1"/>
          <p:nvPr/>
        </p:nvSpPr>
        <p:spPr>
          <a:xfrm>
            <a:off x="266700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287B09B-7F3C-01FA-80D8-4B63D6FAA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480060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C5F1D3A-B048-4E7C-24A5-3FF0E3E7AB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70" y="1905000"/>
            <a:ext cx="480060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0E54AAF5-B90E-8099-6E07-3886F076D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480060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8C2D9EBD-B38E-CE3A-ADA2-D270FAD79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70" y="2362200"/>
            <a:ext cx="480060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AB7767B-AE2F-3A6A-2C0E-CAD75A3D7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0060" cy="410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0B60B41-0F02-EF01-38AB-398D30570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70" y="1905000"/>
            <a:ext cx="480060" cy="410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Lưu đồ: Trích xuất 12">
            <a:extLst>
              <a:ext uri="{FF2B5EF4-FFF2-40B4-BE49-F238E27FC236}">
                <a16:creationId xmlns:a16="http://schemas.microsoft.com/office/drawing/2014/main" id="{317C0B27-B766-9D3F-4FBB-1905B310DD7F}"/>
              </a:ext>
            </a:extLst>
          </p:cNvPr>
          <p:cNvSpPr/>
          <p:nvPr/>
        </p:nvSpPr>
        <p:spPr>
          <a:xfrm>
            <a:off x="3733800" y="3026470"/>
            <a:ext cx="2743200" cy="1058486"/>
          </a:xfrm>
          <a:prstGeom prst="flowChartExtra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thang 13">
            <a:extLst>
              <a:ext uri="{FF2B5EF4-FFF2-40B4-BE49-F238E27FC236}">
                <a16:creationId xmlns:a16="http://schemas.microsoft.com/office/drawing/2014/main" id="{74B7CDEB-CACA-BA5E-25C4-EA5B9CF1FDB6}"/>
              </a:ext>
            </a:extLst>
          </p:cNvPr>
          <p:cNvSpPr/>
          <p:nvPr/>
        </p:nvSpPr>
        <p:spPr>
          <a:xfrm>
            <a:off x="4213860" y="4093270"/>
            <a:ext cx="1882140" cy="1621730"/>
          </a:xfrm>
          <a:prstGeom prst="trapezoi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AB1A53B-E021-36C5-0CD0-5269898AD5A2}"/>
              </a:ext>
            </a:extLst>
          </p:cNvPr>
          <p:cNvSpPr txBox="1"/>
          <p:nvPr/>
        </p:nvSpPr>
        <p:spPr>
          <a:xfrm>
            <a:off x="4876800" y="4656514"/>
            <a:ext cx="69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62432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2209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3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3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2800" y="4114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2800" y="5638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63155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375975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8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495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95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572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20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95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971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72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43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43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95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819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399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399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399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36576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5105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3581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6553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7467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4191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24" name="Oval 23"/>
          <p:cNvSpPr/>
          <p:nvPr/>
        </p:nvSpPr>
        <p:spPr>
          <a:xfrm>
            <a:off x="1905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5029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26" name="Oval 25"/>
          <p:cNvSpPr/>
          <p:nvPr/>
        </p:nvSpPr>
        <p:spPr>
          <a:xfrm>
            <a:off x="8305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Oval 26"/>
          <p:cNvSpPr/>
          <p:nvPr/>
        </p:nvSpPr>
        <p:spPr>
          <a:xfrm>
            <a:off x="5867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0" name="Oval 39"/>
          <p:cNvSpPr/>
          <p:nvPr/>
        </p:nvSpPr>
        <p:spPr>
          <a:xfrm>
            <a:off x="4267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3429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5105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7467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6553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2362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971800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5207" y="5029200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8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00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7800" y="1066800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1219200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4921E-6 L 0.32916 0.5871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8 L -0.05416 0.2775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687E-6 L 0.08334 0.2109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3654E-7 L -0.48819 0.458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9362E-6 L -0.1 0.572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33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8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6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276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19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19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19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2590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614</Words>
  <Application>Microsoft Office PowerPoint</Application>
  <PresentationFormat>Trình chiếu Trên màn hình (4:3)</PresentationFormat>
  <Paragraphs>253</Paragraphs>
  <Slides>34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Hùng TRần</cp:lastModifiedBy>
  <cp:revision>58</cp:revision>
  <dcterms:created xsi:type="dcterms:W3CDTF">2020-08-23T01:47:27Z</dcterms:created>
  <dcterms:modified xsi:type="dcterms:W3CDTF">2024-01-16T09:30:12Z</dcterms:modified>
</cp:coreProperties>
</file>