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4"/>
  </p:notesMasterIdLst>
  <p:sldIdLst>
    <p:sldId id="260" r:id="rId2"/>
    <p:sldId id="259" r:id="rId3"/>
    <p:sldId id="256" r:id="rId4"/>
    <p:sldId id="282" r:id="rId5"/>
    <p:sldId id="262" r:id="rId6"/>
    <p:sldId id="278" r:id="rId7"/>
    <p:sldId id="286" r:id="rId8"/>
    <p:sldId id="268" r:id="rId9"/>
    <p:sldId id="269" r:id="rId10"/>
    <p:sldId id="287" r:id="rId11"/>
    <p:sldId id="271" r:id="rId12"/>
    <p:sldId id="264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398" y="173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0F731-120A-40BE-91D6-BBE1710026D5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6E053-AEA7-4031-ACD1-C720725F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84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anose="020F050202020403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544413-E9F1-40CC-B5F3-77ADB7D7FA23}" type="slidenum">
              <a:rPr lang="en-US" altLang="vi-VN"/>
              <a:pPr eaLnBrk="1" hangingPunct="1"/>
              <a:t>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8728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79B443-8EB6-41AA-89E5-47DA1D540096}" type="slidenum">
              <a:rPr lang="en-US" altLang="vi-VN"/>
              <a:pPr eaLnBrk="1" hangingPunct="1"/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63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4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14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0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43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35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57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16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61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52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38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5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2A01-AE30-4AF8-ADA4-C275546385B7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4D382-0526-444A-A9B8-3660DEEC4E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80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gi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7" Type="http://schemas.openxmlformats.org/officeDocument/2006/relationships/image" Target="../media/image11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7" Type="http://schemas.openxmlformats.org/officeDocument/2006/relationships/image" Target="../media/image11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9" descr="addemoticons1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114301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addemoticons1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69" y="63501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1580356" y="287339"/>
            <a:ext cx="90185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LỘC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THCS ĐẠI TÂN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1468" y="2300385"/>
            <a:ext cx="10191874" cy="401105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310903"/>
              </a:avLst>
            </a:prstTxWarp>
            <a:spAutoFit/>
          </a:bodyPr>
          <a:lstStyle/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GIÁO VỀ DỰ GIỜ</a:t>
            </a:r>
          </a:p>
          <a:p>
            <a:pPr algn="ctr">
              <a:defRPr/>
            </a:pP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Box 10"/>
          <p:cNvSpPr txBox="1">
            <a:spLocks noChangeArrowheads="1"/>
          </p:cNvSpPr>
          <p:nvPr/>
        </p:nvSpPr>
        <p:spPr bwMode="auto">
          <a:xfrm>
            <a:off x="1189037" y="4127155"/>
            <a:ext cx="94265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6023" y="3206435"/>
            <a:ext cx="1049731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HOẠT ĐỘNG TRẢI NGHIỆM 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77069" y="2162176"/>
            <a:ext cx="609600" cy="276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9" descr="addemoticons1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434344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addemoticons1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12" y="5402014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5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4137"/>
            <a:ext cx="10515600" cy="59479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567" y="1010195"/>
            <a:ext cx="4694524" cy="49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̉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4" y="1010194"/>
            <a:ext cx="4850674" cy="49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444" y="3338514"/>
            <a:ext cx="9696450" cy="149542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6" y="3352800"/>
            <a:ext cx="97043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0720" y="152400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+mj-lt"/>
              </a:rPr>
              <a:t>Thứ ba ngày 15 tháng 12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5431" y="609601"/>
            <a:ext cx="7094538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u="sng" dirty="0">
                <a:latin typeface="+mj-lt"/>
              </a:rPr>
              <a:t>Tiếng Việt: </a:t>
            </a:r>
          </a:p>
          <a:p>
            <a:pPr algn="ctr">
              <a:defRPr/>
            </a:pPr>
            <a:r>
              <a:rPr lang="vi-VN" sz="4400" b="1" dirty="0">
                <a:latin typeface="+mj-lt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uôc   </a:t>
            </a:r>
            <a:r>
              <a:rPr lang="vi-VN" sz="4400" b="1" dirty="0">
                <a:solidFill>
                  <a:srgbClr val="FF3300"/>
                </a:solidFill>
                <a:latin typeface="+mj-lt"/>
              </a:rPr>
              <a:t>uôt</a:t>
            </a:r>
          </a:p>
        </p:txBody>
      </p:sp>
      <p:pic>
        <p:nvPicPr>
          <p:cNvPr id="12294" name="Picture 4" descr="Theme1963634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152400"/>
            <a:ext cx="121618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29918" y="5451652"/>
            <a:ext cx="8514651" cy="311749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310903"/>
              </a:avLst>
            </a:prstTxWarp>
            <a:spAutoFit/>
          </a:bodyPr>
          <a:lstStyle/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400" b="1" kern="1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>
              <a:defRPr/>
            </a:pPr>
            <a:r>
              <a:rPr lang="en-US" sz="54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kern="1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400" b="1" kern="1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</a:t>
            </a:r>
            <a:endParaRPr lang="en-US" sz="5400" b="1" kern="1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400" b="1" kern="1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ĐI CHỢ</a:t>
            </a:r>
          </a:p>
          <a:p>
            <a:pPr algn="ctr">
              <a:defRPr/>
            </a:pPr>
            <a:r>
              <a:rPr lang="en-US" sz="3200" b="1" kern="1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6" name="Picture 9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114301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addemoticons17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69" y="63501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1975644" y="2057401"/>
            <a:ext cx="7823200" cy="37703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iêu đề 1"/>
          <p:cNvSpPr txBox="1">
            <a:spLocks/>
          </p:cNvSpPr>
          <p:nvPr/>
        </p:nvSpPr>
        <p:spPr>
          <a:xfrm>
            <a:off x="2680735" y="736600"/>
            <a:ext cx="4726577" cy="723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u="sng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âu Nhung – Mùa Xuân Của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681" y="5813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444" y="3338514"/>
            <a:ext cx="9696450" cy="149542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6" y="3352800"/>
            <a:ext cx="97043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0720" y="152400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latin typeface="+mj-lt"/>
              </a:rPr>
              <a:t>Thứ ba ngày 15 tháng 12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5431" y="609601"/>
            <a:ext cx="7094538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u="sng" dirty="0">
                <a:latin typeface="+mj-lt"/>
              </a:rPr>
              <a:t>Tiếng Việt: </a:t>
            </a:r>
          </a:p>
          <a:p>
            <a:pPr algn="ctr">
              <a:defRPr/>
            </a:pPr>
            <a:r>
              <a:rPr lang="vi-VN" sz="4400" b="1" dirty="0">
                <a:latin typeface="+mj-lt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uôc   </a:t>
            </a:r>
            <a:r>
              <a:rPr lang="vi-VN" sz="4400" b="1" dirty="0">
                <a:solidFill>
                  <a:srgbClr val="FF3300"/>
                </a:solidFill>
                <a:latin typeface="+mj-lt"/>
              </a:rPr>
              <a:t>uôt</a:t>
            </a:r>
          </a:p>
        </p:txBody>
      </p:sp>
      <p:pic>
        <p:nvPicPr>
          <p:cNvPr id="11270" name="Picture 4" descr="Theme196363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28529"/>
            <a:ext cx="121618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9" descr="addemoticons1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114301"/>
            <a:ext cx="24336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 descr="addemoticons17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69" y="63501"/>
            <a:ext cx="24320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41468" y="2300385"/>
            <a:ext cx="10191874" cy="401105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310903"/>
              </a:avLst>
            </a:prstTxWarp>
            <a:spAutoFit/>
          </a:bodyPr>
          <a:lstStyle/>
          <a:p>
            <a:pPr algn="ctr">
              <a:defRPr/>
            </a:pPr>
            <a:endParaRPr lang="en-US" sz="36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QUÝ THẦY CÔ SỨC KHỎE – HẠNH PHÚC</a:t>
            </a:r>
          </a:p>
          <a:p>
            <a:pPr algn="ctr">
              <a:defRPr/>
            </a:pPr>
            <a:endParaRPr lang="en-US" sz="3200" b="1" kern="1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1800" y="2738349"/>
            <a:ext cx="596188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 EM LỚP </a:t>
            </a:r>
            <a:r>
              <a:rPr lang="en-US" sz="3600" b="1" kern="1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1A </a:t>
            </a:r>
            <a:endParaRPr lang="en-US" sz="3600" b="1" kern="10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kern="1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CHĂM NGOAN HỌC GIỎI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77069" y="2162176"/>
            <a:ext cx="609600" cy="276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2245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vi-VN" sz="6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O MINH CUNG DI AN (sua lan 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71750"/>
            <a:ext cx="10648406" cy="4705214"/>
          </a:xfrm>
        </p:spPr>
      </p:pic>
    </p:spTree>
    <p:extLst>
      <p:ext uri="{BB962C8B-B14F-4D97-AF65-F5344CB8AC3E}">
        <p14:creationId xmlns:p14="http://schemas.microsoft.com/office/powerpoint/2010/main" val="2289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" y="0"/>
            <a:ext cx="12020086" cy="68580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90185" y="1618670"/>
            <a:ext cx="9144000" cy="16557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13: ĂN UỐNG HỢP 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0283" y="401445"/>
            <a:ext cx="9144000" cy="94518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>
            <a:normAutofit/>
          </a:bodyPr>
          <a:lstStyle/>
          <a:p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64" t="32169" r="53374" b="30762"/>
          <a:stretch/>
        </p:blipFill>
        <p:spPr>
          <a:xfrm>
            <a:off x="650966" y="1140823"/>
            <a:ext cx="3840480" cy="263869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46677" t="32169" r="27003" b="30762"/>
          <a:stretch/>
        </p:blipFill>
        <p:spPr>
          <a:xfrm>
            <a:off x="650966" y="3683724"/>
            <a:ext cx="3840480" cy="289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336" t="18897" r="27267" b="28923"/>
          <a:stretch/>
        </p:blipFill>
        <p:spPr>
          <a:xfrm>
            <a:off x="4778827" y="1201784"/>
            <a:ext cx="6690361" cy="53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7318" r="14457"/>
          <a:stretch/>
        </p:blipFill>
        <p:spPr>
          <a:xfrm>
            <a:off x="799036" y="1489177"/>
            <a:ext cx="3076277" cy="2490640"/>
          </a:xfrm>
          <a:prstGeom prst="rect">
            <a:avLst/>
          </a:prstGeom>
        </p:spPr>
      </p:pic>
      <p:sp>
        <p:nvSpPr>
          <p:cNvPr id="4" name="Tiêu đề 1"/>
          <p:cNvSpPr txBox="1">
            <a:spLocks/>
          </p:cNvSpPr>
          <p:nvPr/>
        </p:nvSpPr>
        <p:spPr>
          <a:xfrm>
            <a:off x="799039" y="122820"/>
            <a:ext cx="11236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075" r="23015" b="4311"/>
          <a:stretch/>
        </p:blipFill>
        <p:spPr>
          <a:xfrm>
            <a:off x="4284617" y="1560220"/>
            <a:ext cx="3422469" cy="23398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5050" r="6129" b="3725"/>
          <a:stretch/>
        </p:blipFill>
        <p:spPr>
          <a:xfrm>
            <a:off x="8087703" y="1473134"/>
            <a:ext cx="3239588" cy="251677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9792" r="14635" b="10538"/>
          <a:stretch/>
        </p:blipFill>
        <p:spPr>
          <a:xfrm>
            <a:off x="687977" y="4155195"/>
            <a:ext cx="3187336" cy="242098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4076997"/>
            <a:ext cx="3492137" cy="249918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10" y="4014663"/>
            <a:ext cx="3088981" cy="25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627017"/>
          </a:xfrm>
        </p:spPr>
        <p:txBody>
          <a:bodyPr>
            <a:normAutofit fontScale="90000"/>
          </a:bodyPr>
          <a:lstStyle/>
          <a:p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930791"/>
              </p:ext>
            </p:extLst>
          </p:nvPr>
        </p:nvGraphicFramePr>
        <p:xfrm>
          <a:off x="278673" y="1184683"/>
          <a:ext cx="11416937" cy="545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6315">
                  <a:extLst>
                    <a:ext uri="{9D8B030D-6E8A-4147-A177-3AD203B41FA5}">
                      <a16:colId xmlns:a16="http://schemas.microsoft.com/office/drawing/2014/main" xmlns="" val="3112541601"/>
                    </a:ext>
                  </a:extLst>
                </a:gridCol>
                <a:gridCol w="5150622">
                  <a:extLst>
                    <a:ext uri="{9D8B030D-6E8A-4147-A177-3AD203B41FA5}">
                      <a16:colId xmlns:a16="http://schemas.microsoft.com/office/drawing/2014/main" xmlns="" val="4033236856"/>
                    </a:ext>
                  </a:extLst>
                </a:gridCol>
              </a:tblGrid>
              <a:tr h="12919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endParaRPr lang="en-US" sz="32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</a:rPr>
                        <a:t>Ăn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uống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không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hợp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lí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có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hại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cho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sức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</a:rPr>
                        <a:t>khỏe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172941"/>
                  </a:ext>
                </a:extLst>
              </a:tr>
              <a:tr h="415929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                       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1733447"/>
                  </a:ext>
                </a:extLst>
              </a:tr>
            </a:tbl>
          </a:graphicData>
        </a:graphic>
      </p:graphicFrame>
      <p:pic>
        <p:nvPicPr>
          <p:cNvPr id="5" name="Content Placeholder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7318" r="14457"/>
          <a:stretch/>
        </p:blipFill>
        <p:spPr>
          <a:xfrm>
            <a:off x="542109" y="2554377"/>
            <a:ext cx="2540725" cy="209599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5050" r="6129" b="3725"/>
          <a:stretch/>
        </p:blipFill>
        <p:spPr>
          <a:xfrm>
            <a:off x="3439886" y="2554377"/>
            <a:ext cx="2821577" cy="20960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9792" r="14635" b="10538"/>
          <a:stretch/>
        </p:blipFill>
        <p:spPr>
          <a:xfrm>
            <a:off x="542109" y="4780993"/>
            <a:ext cx="2540725" cy="18549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6" y="4778417"/>
            <a:ext cx="2821577" cy="185751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1075" r="23015" b="4311"/>
          <a:stretch/>
        </p:blipFill>
        <p:spPr>
          <a:xfrm>
            <a:off x="7508032" y="2554377"/>
            <a:ext cx="2941008" cy="205017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32" y="4778417"/>
            <a:ext cx="2941008" cy="18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AP DINH DU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96153" cy="5811838"/>
          </a:xfrm>
        </p:spPr>
      </p:pic>
    </p:spTree>
    <p:extLst>
      <p:ext uri="{BB962C8B-B14F-4D97-AF65-F5344CB8AC3E}">
        <p14:creationId xmlns:p14="http://schemas.microsoft.com/office/powerpoint/2010/main" val="12921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ttps://img.giaoduc.net.vn/w700/Uploaded/2020/fcivpcvo/2012_02_28/tre_em_beo_phi_o_viet_nam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392610"/>
            <a:ext cx="5242560" cy="59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hế nào là suy dinh dưỡng thể teo đét (Marasmus)? | Vin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8" name="Picture 4" descr="عواقب و عوارض غذا خوردن جلوی تلویزیون و کامپیوتر برای کودکان و بزرگسال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14" y="365125"/>
            <a:ext cx="4575749" cy="59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2" y="598380"/>
            <a:ext cx="4306578" cy="5661237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83" y="598380"/>
            <a:ext cx="4291361" cy="56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165</Words>
  <Application>Microsoft Office PowerPoint</Application>
  <PresentationFormat>Custom</PresentationFormat>
  <Paragraphs>48</Paragraphs>
  <Slides>12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Khởi động</vt:lpstr>
      <vt:lpstr>HOẠT ĐỘNG TRẢI NGHIỆM</vt:lpstr>
      <vt:lpstr>Hoạt động 1: Các bữa ăn trong ngày</vt:lpstr>
      <vt:lpstr>PowerPoint Presentation</vt:lpstr>
      <vt:lpstr>Hoạt động 2: Xác định ăn uống hợp lí và       không hợp lí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NGHIỆM- TÍCH HỢP NỘI DUNG TNXH- BÀI 22: ĂN, UỐNG HẰNG NGÀY</dc:title>
  <dc:creator>Sky123.Org</dc:creator>
  <cp:lastModifiedBy>DELL</cp:lastModifiedBy>
  <cp:revision>53</cp:revision>
  <dcterms:created xsi:type="dcterms:W3CDTF">2020-12-29T16:08:11Z</dcterms:created>
  <dcterms:modified xsi:type="dcterms:W3CDTF">2024-01-16T02:43:20Z</dcterms:modified>
</cp:coreProperties>
</file>