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</p:sldMasterIdLst>
  <p:notesMasterIdLst>
    <p:notesMasterId r:id="rId35"/>
  </p:notesMasterIdLst>
  <p:sldIdLst>
    <p:sldId id="307" r:id="rId7"/>
    <p:sldId id="308" r:id="rId8"/>
    <p:sldId id="263" r:id="rId9"/>
    <p:sldId id="257" r:id="rId10"/>
    <p:sldId id="320" r:id="rId11"/>
    <p:sldId id="324" r:id="rId12"/>
    <p:sldId id="2699" r:id="rId13"/>
    <p:sldId id="2695" r:id="rId14"/>
    <p:sldId id="2697" r:id="rId15"/>
    <p:sldId id="2696" r:id="rId16"/>
    <p:sldId id="2698" r:id="rId17"/>
    <p:sldId id="2700" r:id="rId18"/>
    <p:sldId id="336" r:id="rId19"/>
    <p:sldId id="314" r:id="rId20"/>
    <p:sldId id="332" r:id="rId21"/>
    <p:sldId id="337" r:id="rId22"/>
    <p:sldId id="338" r:id="rId23"/>
    <p:sldId id="339" r:id="rId24"/>
    <p:sldId id="340" r:id="rId25"/>
    <p:sldId id="313" r:id="rId26"/>
    <p:sldId id="323" r:id="rId27"/>
    <p:sldId id="319" r:id="rId28"/>
    <p:sldId id="283" r:id="rId29"/>
    <p:sldId id="2689" r:id="rId30"/>
    <p:sldId id="2690" r:id="rId31"/>
    <p:sldId id="2701" r:id="rId32"/>
    <p:sldId id="2702" r:id="rId33"/>
    <p:sldId id="26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>
        <p:scale>
          <a:sx n="96" d="100"/>
          <a:sy n="96" d="100"/>
        </p:scale>
        <p:origin x="7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6A548FB-6B5F-4F5D-AEA9-5229AF2551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gif"/><Relationship Id="rId11" Type="http://schemas.microsoft.com/office/2007/relationships/hdphoto" Target="../media/hdphoto5.wdp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6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1830804" y="2789539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27798" y="219948"/>
            <a:ext cx="11328976" cy="159520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 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000" b="1" u="sng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000" b="1" u="sng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=""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=""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001" y="4435521"/>
            <a:ext cx="6096000" cy="34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86" y="2402936"/>
            <a:ext cx="1207826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4" y="2219325"/>
            <a:ext cx="904877" cy="824126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163" y="417259"/>
            <a:ext cx="8720141" cy="436827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005625"/>
              </p:ext>
            </p:extLst>
          </p:nvPr>
        </p:nvGraphicFramePr>
        <p:xfrm>
          <a:off x="341193" y="723900"/>
          <a:ext cx="11706968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26742">
                  <a:extLst>
                    <a:ext uri="{9D8B030D-6E8A-4147-A177-3AD203B41FA5}">
                      <a16:colId xmlns="" xmlns:a16="http://schemas.microsoft.com/office/drawing/2014/main" val="2887109921"/>
                    </a:ext>
                  </a:extLst>
                </a:gridCol>
                <a:gridCol w="2926742">
                  <a:extLst>
                    <a:ext uri="{9D8B030D-6E8A-4147-A177-3AD203B41FA5}">
                      <a16:colId xmlns="" xmlns:a16="http://schemas.microsoft.com/office/drawing/2014/main" val="3314548578"/>
                    </a:ext>
                  </a:extLst>
                </a:gridCol>
                <a:gridCol w="2926742">
                  <a:extLst>
                    <a:ext uri="{9D8B030D-6E8A-4147-A177-3AD203B41FA5}">
                      <a16:colId xmlns="" xmlns:a16="http://schemas.microsoft.com/office/drawing/2014/main" val="7074583"/>
                    </a:ext>
                  </a:extLst>
                </a:gridCol>
                <a:gridCol w="2926742">
                  <a:extLst>
                    <a:ext uri="{9D8B030D-6E8A-4147-A177-3AD203B41FA5}">
                      <a16:colId xmlns=""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0" y="5362575"/>
            <a:ext cx="10716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152633" y="415047"/>
            <a:ext cx="5841242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chăm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sóc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Cà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rốt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=""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70" y="1281112"/>
            <a:ext cx="10426890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48" y="4076699"/>
            <a:ext cx="9266830" cy="25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0185" y="233362"/>
            <a:ext cx="10385946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=""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=""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=""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=""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=""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=""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=""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=""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=""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=""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</a:t>
            </a:r>
            <a:r>
              <a:rPr lang="en-US" sz="2400" b="1" dirty="0" smtClean="0"/>
              <a:t>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=""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=""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=""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=""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=""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=""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=""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=""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=""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=""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=""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=""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=""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=""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150125" y="180974"/>
            <a:ext cx="12337576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26" y="576262"/>
            <a:ext cx="12528644" cy="29479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606047" y="178355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606047" y="2674109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2117378" y="2674722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3683459" y="2674722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=""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=""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13" y="2090559"/>
            <a:ext cx="10916814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=""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1518066" y="2950294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1143001" y="2883982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2613990" y="2922105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2425148" y="2773016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3870747" y="3646388"/>
            <a:ext cx="1592029" cy="400110"/>
            <a:chOff x="3870747" y="3646388"/>
            <a:chExt cx="1592029" cy="40011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3870747" y="3646388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4932275" y="3720687"/>
            <a:ext cx="1464780" cy="404052"/>
            <a:chOff x="3997996" y="3581539"/>
            <a:chExt cx="1464780" cy="404052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3997996" y="3581539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6893486" y="4252676"/>
            <a:ext cx="1123647" cy="400110"/>
            <a:chOff x="4339129" y="3646388"/>
            <a:chExt cx="1123647" cy="400110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339129" y="3646388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=""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13" y="1662112"/>
            <a:ext cx="11220987" cy="531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59" y="859809"/>
            <a:ext cx="2308620" cy="19718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1433014" y="3179929"/>
            <a:ext cx="10510631" cy="3581869"/>
            <a:chOff x="-443214" y="621359"/>
            <a:chExt cx="7882974" cy="2686402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-443214" y="621359"/>
              <a:ext cx="6964999" cy="1728941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4432569" y="1012507"/>
            <a:ext cx="7292711" cy="4832985"/>
            <a:chOff x="1970226" y="-316978"/>
            <a:chExt cx="5469534" cy="3624739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1970226" y="-316978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961317" y="1028820"/>
            <a:ext cx="154086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=""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=""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=""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=""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=""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410</Words>
  <Application>Microsoft Office PowerPoint</Application>
  <PresentationFormat>Custom</PresentationFormat>
  <Paragraphs>71</Paragraphs>
  <Slides>28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2022-10-07T23:20:52Z</dcterms:created>
  <dcterms:modified xsi:type="dcterms:W3CDTF">2024-01-15T07:33:47Z</dcterms:modified>
</cp:coreProperties>
</file>