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405" r:id="rId2"/>
    <p:sldId id="292" r:id="rId3"/>
    <p:sldId id="692" r:id="rId4"/>
    <p:sldId id="693" r:id="rId5"/>
    <p:sldId id="334" r:id="rId6"/>
    <p:sldId id="482" r:id="rId7"/>
    <p:sldId id="483" r:id="rId8"/>
    <p:sldId id="484" r:id="rId9"/>
    <p:sldId id="485" r:id="rId10"/>
    <p:sldId id="486" r:id="rId11"/>
    <p:sldId id="487" r:id="rId12"/>
    <p:sldId id="694" r:id="rId13"/>
    <p:sldId id="700" r:id="rId14"/>
    <p:sldId id="701" r:id="rId15"/>
    <p:sldId id="702" r:id="rId16"/>
    <p:sldId id="703" r:id="rId17"/>
    <p:sldId id="704" r:id="rId18"/>
    <p:sldId id="336" r:id="rId19"/>
    <p:sldId id="678" r:id="rId20"/>
    <p:sldId id="705" r:id="rId21"/>
    <p:sldId id="464" r:id="rId22"/>
    <p:sldId id="680" r:id="rId23"/>
    <p:sldId id="706" r:id="rId24"/>
    <p:sldId id="707" r:id="rId25"/>
    <p:sldId id="315" r:id="rId26"/>
    <p:sldId id="708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2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pos="7416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32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25"/>
    <p:restoredTop sz="95033" autoAdjust="0"/>
  </p:normalViewPr>
  <p:slideViewPr>
    <p:cSldViewPr snapToGrid="0">
      <p:cViewPr varScale="1">
        <p:scale>
          <a:sx n="63" d="100"/>
          <a:sy n="63" d="100"/>
        </p:scale>
        <p:origin x="1020" y="64"/>
      </p:cViewPr>
      <p:guideLst>
        <p:guide orient="horz" pos="792"/>
        <p:guide pos="325"/>
        <p:guide pos="74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12/25/2023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Click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A. 1. Listen and point. Repeat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cả</a:t>
            </a:r>
            <a:r>
              <a:rPr lang="en-US" dirty="0"/>
              <a:t> audio full </a:t>
            </a:r>
            <a:r>
              <a:rPr lang="en-US" dirty="0" err="1"/>
              <a:t>chạy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34EA44A-927D-4D59-858E-589BCB48899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51275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7788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5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</a:t>
            </a:r>
            <a:r>
              <a:rPr lang="en-US" sz="1400" baseline="0" dirty="0" err="1">
                <a:solidFill>
                  <a:schemeClr val="bg1"/>
                </a:solidFill>
              </a:rPr>
              <a:t>Anh</a:t>
            </a:r>
            <a:r>
              <a:rPr lang="en-US" sz="1400" baseline="0" dirty="0">
                <a:solidFill>
                  <a:schemeClr val="bg1"/>
                </a:solidFill>
              </a:rPr>
              <a:t> 2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2.2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media" Target="../media/media6.mp3"/><Relationship Id="rId7" Type="http://schemas.openxmlformats.org/officeDocument/2006/relationships/image" Target="../media/image16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6.mp3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audio" Target="../media/media6.mp3"/><Relationship Id="rId13" Type="http://schemas.openxmlformats.org/officeDocument/2006/relationships/image" Target="../media/image17.png"/><Relationship Id="rId3" Type="http://schemas.microsoft.com/office/2007/relationships/media" Target="../media/media5.mp3"/><Relationship Id="rId7" Type="http://schemas.microsoft.com/office/2007/relationships/media" Target="../media/media6.mp3"/><Relationship Id="rId12" Type="http://schemas.openxmlformats.org/officeDocument/2006/relationships/image" Target="../media/image11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audio" Target="../media/media4.mp3"/><Relationship Id="rId11" Type="http://schemas.openxmlformats.org/officeDocument/2006/relationships/image" Target="../media/image10.png"/><Relationship Id="rId5" Type="http://schemas.microsoft.com/office/2007/relationships/media" Target="../media/media4.mp3"/><Relationship Id="rId15" Type="http://schemas.openxmlformats.org/officeDocument/2006/relationships/image" Target="../media/image19.png"/><Relationship Id="rId10" Type="http://schemas.openxmlformats.org/officeDocument/2006/relationships/audio" Target="../media/audio1.wav"/><Relationship Id="rId4" Type="http://schemas.openxmlformats.org/officeDocument/2006/relationships/audio" Target="../media/media5.mp3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12" Type="http://schemas.openxmlformats.org/officeDocument/2006/relationships/image" Target="../media/image2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7.png"/><Relationship Id="rId10" Type="http://schemas.openxmlformats.org/officeDocument/2006/relationships/image" Target="../media/image24.png"/><Relationship Id="rId4" Type="http://schemas.openxmlformats.org/officeDocument/2006/relationships/image" Target="../media/image6.pn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../media/media8.mp3"/><Relationship Id="rId7" Type="http://schemas.openxmlformats.org/officeDocument/2006/relationships/image" Target="../media/image28.png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3.xml"/><Relationship Id="rId10" Type="http://schemas.openxmlformats.org/officeDocument/2006/relationships/image" Target="../media/image30.png"/><Relationship Id="rId4" Type="http://schemas.openxmlformats.org/officeDocument/2006/relationships/audio" Target="../media/media8.mp3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11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11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microsoft.com/office/2007/relationships/media" Target="../media/media2.mp3"/><Relationship Id="rId7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4.mp3"/><Relationship Id="rId7" Type="http://schemas.openxmlformats.org/officeDocument/2006/relationships/image" Target="../media/image15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4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4000" y="2345594"/>
            <a:ext cx="112674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6000" b="1" dirty="0">
                <a:solidFill>
                  <a:srgbClr val="FF0000"/>
                </a:solidFill>
              </a:rPr>
              <a:t>UNIT 5: FREE TIME ACTIVITIES </a:t>
            </a:r>
            <a:endParaRPr lang="vi-VN" sz="6000" b="1" dirty="0">
              <a:solidFill>
                <a:srgbClr val="FF0000"/>
              </a:solidFill>
            </a:endParaRPr>
          </a:p>
          <a:p>
            <a:pPr lvl="0" algn="ctr">
              <a:defRPr/>
            </a:pPr>
            <a:r>
              <a:rPr lang="en-US" sz="6000" b="1" dirty="0">
                <a:solidFill>
                  <a:srgbClr val="00B050"/>
                </a:solidFill>
              </a:rPr>
              <a:t>Lesson 2</a:t>
            </a:r>
          </a:p>
        </p:txBody>
      </p:sp>
    </p:spTree>
    <p:extLst>
      <p:ext uri="{BB962C8B-B14F-4D97-AF65-F5344CB8AC3E}">
        <p14:creationId xmlns:p14="http://schemas.microsoft.com/office/powerpoint/2010/main" val="3912905305"/>
      </p:ext>
    </p:extLst>
  </p:cSld>
  <p:clrMapOvr>
    <a:masterClrMapping/>
  </p:clrMapOvr>
  <p:transition spd="slow">
    <p:comb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C9FA8F-D5A7-6567-F920-2781AFB71B1B}"/>
              </a:ext>
            </a:extLst>
          </p:cNvPr>
          <p:cNvSpPr txBox="1"/>
          <p:nvPr/>
        </p:nvSpPr>
        <p:spPr>
          <a:xfrm>
            <a:off x="6331930" y="3628654"/>
            <a:ext cx="54409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/</a:t>
            </a:r>
            <a:r>
              <a:rPr lang="vi-VN" sz="3600" dirty="0">
                <a:solidFill>
                  <a:srgbClr val="FF0000"/>
                </a:solidFill>
                <a:cs typeface="Arial" panose="020B0604020202020204" pitchFamily="34" charset="0"/>
              </a:rPr>
              <a:t>ˈʌŋkl</a:t>
            </a:r>
            <a:r>
              <a:rPr lang="en-US" sz="3600" dirty="0">
                <a:solidFill>
                  <a:srgbClr val="FF0000"/>
                </a:solidFill>
                <a:cs typeface="Arial" panose="020B0604020202020204" pitchFamily="34" charset="0"/>
              </a:rPr>
              <a:t>/</a:t>
            </a:r>
            <a:endParaRPr lang="vi-VN" sz="3600" dirty="0">
              <a:solidFill>
                <a:srgbClr val="FF0000"/>
              </a:solidFill>
              <a:cs typeface="Arial" panose="020B0604020202020204" pitchFamily="34" charset="0"/>
            </a:endParaRPr>
          </a:p>
          <a:p>
            <a:pPr lvl="0" algn="ctr">
              <a:defRPr/>
            </a:pPr>
            <a:r>
              <a:rPr lang="vi-VN" sz="3600" dirty="0">
                <a:solidFill>
                  <a:srgbClr val="FF0000"/>
                </a:solidFill>
                <a:cs typeface="Arial" panose="020B0604020202020204" pitchFamily="34" charset="0"/>
              </a:rPr>
              <a:t>chú, bác, cậu, dượng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919357" y="2038350"/>
            <a:ext cx="1943100" cy="10967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919357" y="2254027"/>
            <a:ext cx="276497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uncle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7" name="t t top">
            <a:hlinkClick r:id="" action="ppaction://media"/>
            <a:extLst>
              <a:ext uri="{FF2B5EF4-FFF2-40B4-BE49-F238E27FC236}">
                <a16:creationId xmlns:a16="http://schemas.microsoft.com/office/drawing/2014/main" id="{B50EBE1D-4820-9A49-9709-7108208C922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694208" y="883863"/>
            <a:ext cx="487363" cy="4873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CFAAD59-63B0-EA14-01AD-C9F87DBCD9DB}"/>
              </a:ext>
            </a:extLst>
          </p:cNvPr>
          <p:cNvSpPr/>
          <p:nvPr/>
        </p:nvSpPr>
        <p:spPr>
          <a:xfrm>
            <a:off x="5417574" y="801645"/>
            <a:ext cx="1160207" cy="86000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60651" y="1513123"/>
            <a:ext cx="3976349" cy="4231062"/>
          </a:xfrm>
          <a:prstGeom prst="rect">
            <a:avLst/>
          </a:prstGeom>
        </p:spPr>
      </p:pic>
      <p:pic>
        <p:nvPicPr>
          <p:cNvPr id="3" name="u u uncle">
            <a:hlinkClick r:id="" action="ppaction://media"/>
            <a:extLst>
              <a:ext uri="{FF2B5EF4-FFF2-40B4-BE49-F238E27FC236}">
                <a16:creationId xmlns:a16="http://schemas.microsoft.com/office/drawing/2014/main" id="{B75480AC-10B3-6437-795E-CC810E74B1BE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870529" y="1377431"/>
            <a:ext cx="487363" cy="48736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6C646E13-3753-513D-EAD6-A8FA17F676B8}"/>
              </a:ext>
            </a:extLst>
          </p:cNvPr>
          <p:cNvSpPr/>
          <p:nvPr/>
        </p:nvSpPr>
        <p:spPr>
          <a:xfrm>
            <a:off x="5496143" y="1230247"/>
            <a:ext cx="855407" cy="781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D4BA28-11A8-C032-AE71-A5F594886798}"/>
              </a:ext>
            </a:extLst>
          </p:cNvPr>
          <p:cNvSpPr txBox="1"/>
          <p:nvPr/>
        </p:nvSpPr>
        <p:spPr>
          <a:xfrm>
            <a:off x="7919357" y="1297946"/>
            <a:ext cx="23939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600" b="1" dirty="0"/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ʌ</a:t>
            </a:r>
            <a:r>
              <a:rPr lang="en-US" sz="3600" b="1" dirty="0"/>
              <a:t>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/    /</a:t>
            </a:r>
            <a:r>
              <a:rPr lang="en-US" sz="3600" b="1" dirty="0"/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ʌ</a:t>
            </a:r>
            <a:r>
              <a:rPr lang="en-US" sz="3600" b="1" dirty="0"/>
              <a:t>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en-US" sz="36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CB768A-CDF5-82AA-9F9B-572D8A861AEA}"/>
              </a:ext>
            </a:extLst>
          </p:cNvPr>
          <p:cNvSpPr txBox="1"/>
          <p:nvPr/>
        </p:nvSpPr>
        <p:spPr>
          <a:xfrm>
            <a:off x="706019" y="576081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the picture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60177593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71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5938" y="451758"/>
            <a:ext cx="11593453" cy="781730"/>
          </a:xfrm>
          <a:prstGeom prst="rect">
            <a:avLst/>
          </a:prstGeom>
        </p:spPr>
      </p:pic>
      <p:pic>
        <p:nvPicPr>
          <p:cNvPr id="8" name="t t tiger">
            <a:hlinkClick r:id="" action="ppaction://media"/>
            <a:extLst>
              <a:ext uri="{FF2B5EF4-FFF2-40B4-BE49-F238E27FC236}">
                <a16:creationId xmlns:a16="http://schemas.microsoft.com/office/drawing/2014/main" id="{4736A067-EF51-AC85-7EBA-BDAF422A32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608637" y="2988340"/>
            <a:ext cx="487363" cy="487363"/>
          </a:xfrm>
          <a:prstGeom prst="rect">
            <a:avLst/>
          </a:prstGeom>
        </p:spPr>
      </p:pic>
      <p:pic>
        <p:nvPicPr>
          <p:cNvPr id="9" name="t t top">
            <a:hlinkClick r:id="" action="ppaction://media"/>
            <a:extLst>
              <a:ext uri="{FF2B5EF4-FFF2-40B4-BE49-F238E27FC236}">
                <a16:creationId xmlns:a16="http://schemas.microsoft.com/office/drawing/2014/main" id="{C8E2193E-B92D-E218-5340-3FFB95D93D0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608637" y="2968676"/>
            <a:ext cx="487363" cy="48736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FF7BC58-AE69-70FD-6DFE-5F5B9F2C9B5D}"/>
              </a:ext>
            </a:extLst>
          </p:cNvPr>
          <p:cNvSpPr/>
          <p:nvPr/>
        </p:nvSpPr>
        <p:spPr>
          <a:xfrm>
            <a:off x="4925961" y="2691497"/>
            <a:ext cx="1337187" cy="9041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5938" y="1457667"/>
            <a:ext cx="5067300" cy="5048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0024" y="2439761"/>
            <a:ext cx="4867275" cy="36766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297510" y="2347232"/>
            <a:ext cx="3867150" cy="38671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5C1F0C6-1210-D3D6-73F5-F376341B0C51}"/>
              </a:ext>
            </a:extLst>
          </p:cNvPr>
          <p:cNvSpPr txBox="1"/>
          <p:nvPr/>
        </p:nvSpPr>
        <p:spPr>
          <a:xfrm>
            <a:off x="2300140" y="5015061"/>
            <a:ext cx="6644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96C983C-5EE7-1302-874A-6E8B9C80E08A}"/>
              </a:ext>
            </a:extLst>
          </p:cNvPr>
          <p:cNvSpPr txBox="1"/>
          <p:nvPr/>
        </p:nvSpPr>
        <p:spPr>
          <a:xfrm>
            <a:off x="9096865" y="5165889"/>
            <a:ext cx="6567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</a:t>
            </a:r>
          </a:p>
        </p:txBody>
      </p:sp>
      <p:pic>
        <p:nvPicPr>
          <p:cNvPr id="3" name="u u umbrella">
            <a:hlinkClick r:id="" action="ppaction://media"/>
            <a:extLst>
              <a:ext uri="{FF2B5EF4-FFF2-40B4-BE49-F238E27FC236}">
                <a16:creationId xmlns:a16="http://schemas.microsoft.com/office/drawing/2014/main" id="{27B496F6-3217-A2A7-64E6-4AF5F70C67D7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935893" y="3174032"/>
            <a:ext cx="487363" cy="487363"/>
          </a:xfrm>
          <a:prstGeom prst="rect">
            <a:avLst/>
          </a:prstGeom>
        </p:spPr>
      </p:pic>
      <p:pic>
        <p:nvPicPr>
          <p:cNvPr id="4" name="u u uncle">
            <a:hlinkClick r:id="" action="ppaction://media"/>
            <a:extLst>
              <a:ext uri="{FF2B5EF4-FFF2-40B4-BE49-F238E27FC236}">
                <a16:creationId xmlns:a16="http://schemas.microsoft.com/office/drawing/2014/main" id="{AD4DF9C9-60C8-97FB-B816-839FB3FD7E9A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6398D89-3527-4E8C-4C6F-A3306A0BAB72}"/>
              </a:ext>
            </a:extLst>
          </p:cNvPr>
          <p:cNvSpPr/>
          <p:nvPr/>
        </p:nvSpPr>
        <p:spPr>
          <a:xfrm>
            <a:off x="5584721" y="3065174"/>
            <a:ext cx="855407" cy="781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ABD3AB4-D3B4-9E9E-119B-9532DEAE4A50}"/>
              </a:ext>
            </a:extLst>
          </p:cNvPr>
          <p:cNvSpPr txBox="1"/>
          <p:nvPr/>
        </p:nvSpPr>
        <p:spPr>
          <a:xfrm>
            <a:off x="6918282" y="1710079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the picture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399438260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57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586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22" y="1855522"/>
            <a:ext cx="1815723" cy="20786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4545" y="1602586"/>
            <a:ext cx="1805219" cy="19208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9878" y="3654951"/>
            <a:ext cx="2132302" cy="174958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27966" y="3429000"/>
            <a:ext cx="2576976" cy="2611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4546600"/>
            <a:ext cx="118427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40" y="4818894"/>
            <a:ext cx="10731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987FB4-AF68-9829-D2D9-E14A487261E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14922" y="4624045"/>
            <a:ext cx="1582353" cy="15729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AB742CF-E827-5B42-2875-D2E69FFD01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000371" y="2424930"/>
            <a:ext cx="1579709" cy="15981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46166" y="418382"/>
            <a:ext cx="2032028" cy="194049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4913" y="5464922"/>
            <a:ext cx="828675" cy="82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98" t="15610" r="17334" b="39432"/>
          <a:stretch>
            <a:fillRect/>
          </a:stretch>
        </p:blipFill>
        <p:spPr bwMode="auto">
          <a:xfrm>
            <a:off x="3937000" y="549275"/>
            <a:ext cx="4318000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3839226" y="1726850"/>
            <a:ext cx="534670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Tt  </a:t>
            </a:r>
            <a:r>
              <a:rPr kumimoji="0" lang="en-US" sz="11500" b="1" i="0" u="none" strike="noStrike" kern="1200" cap="none" spc="0" normalizeH="0" baseline="0" noProof="0" dirty="0" err="1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Uu</a:t>
            </a:r>
            <a:endParaRPr kumimoji="0" lang="en-US" sz="115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41954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894" y="2458752"/>
            <a:ext cx="2576976" cy="2611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7452" y="3589622"/>
            <a:ext cx="118427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40" y="4818894"/>
            <a:ext cx="10731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99309" y="2458752"/>
            <a:ext cx="2032028" cy="1940495"/>
          </a:xfrm>
          <a:prstGeom prst="rect">
            <a:avLst/>
          </a:prstGeom>
        </p:spPr>
      </p:pic>
      <p:sp>
        <p:nvSpPr>
          <p:cNvPr id="11" name="Prostokąt 2"/>
          <p:cNvSpPr/>
          <p:nvPr/>
        </p:nvSpPr>
        <p:spPr>
          <a:xfrm>
            <a:off x="6838190" y="37542"/>
            <a:ext cx="2635658" cy="264687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600" b="0" i="0" u="none" strike="noStrike" kern="1200" cap="none" spc="0" normalizeH="0" baseline="0" noProof="0" dirty="0" err="1">
                <a:ln w="9525" cmpd="sng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CC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Arial" charset="0"/>
              </a:rPr>
              <a:t>Tt</a:t>
            </a:r>
            <a:endParaRPr kumimoji="0" lang="es-ES" sz="16600" b="0" i="0" u="none" strike="noStrike" kern="1200" cap="none" spc="0" normalizeH="0" baseline="0" noProof="0" dirty="0">
              <a:ln w="9525" cmpd="sng">
                <a:solidFill>
                  <a:prstClr val="black">
                    <a:lumMod val="95000"/>
                    <a:lumOff val="5000"/>
                  </a:prstClr>
                </a:solidFill>
                <a:prstDash val="solid"/>
              </a:ln>
              <a:solidFill>
                <a:srgbClr val="CC00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12" name="Prostokąt 3"/>
          <p:cNvSpPr/>
          <p:nvPr/>
        </p:nvSpPr>
        <p:spPr>
          <a:xfrm>
            <a:off x="326571" y="1187016"/>
            <a:ext cx="61220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 w="9525" cmpd="sng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Arial" charset="0"/>
              </a:rPr>
              <a:t>Which item starts with ... ?</a:t>
            </a:r>
          </a:p>
        </p:txBody>
      </p:sp>
      <p:sp>
        <p:nvSpPr>
          <p:cNvPr id="13" name="Dowolny kształt 17"/>
          <p:cNvSpPr/>
          <p:nvPr/>
        </p:nvSpPr>
        <p:spPr>
          <a:xfrm>
            <a:off x="3064717" y="3004128"/>
            <a:ext cx="2313384" cy="1814766"/>
          </a:xfrm>
          <a:custGeom>
            <a:avLst/>
            <a:gdLst>
              <a:gd name="connsiteX0" fmla="*/ 1181526 w 3022835"/>
              <a:gd name="connsiteY0" fmla="*/ 116940 h 2902394"/>
              <a:gd name="connsiteX1" fmla="*/ 743644 w 3022835"/>
              <a:gd name="connsiteY1" fmla="*/ 323002 h 2902394"/>
              <a:gd name="connsiteX2" fmla="*/ 99700 w 3022835"/>
              <a:gd name="connsiteY2" fmla="*/ 902551 h 2902394"/>
              <a:gd name="connsiteX3" fmla="*/ 9548 w 3022835"/>
              <a:gd name="connsiteY3" fmla="*/ 1610889 h 2902394"/>
              <a:gd name="connsiteX4" fmla="*/ 176974 w 3022835"/>
              <a:gd name="connsiteY4" fmla="*/ 2357864 h 2902394"/>
              <a:gd name="connsiteX5" fmla="*/ 756523 w 3022835"/>
              <a:gd name="connsiteY5" fmla="*/ 2834382 h 2902394"/>
              <a:gd name="connsiteX6" fmla="*/ 1606528 w 3022835"/>
              <a:gd name="connsiteY6" fmla="*/ 2885897 h 2902394"/>
              <a:gd name="connsiteX7" fmla="*/ 2237593 w 3022835"/>
              <a:gd name="connsiteY7" fmla="*/ 2705593 h 2902394"/>
              <a:gd name="connsiteX8" fmla="*/ 2907295 w 3022835"/>
              <a:gd name="connsiteY8" fmla="*/ 2113165 h 2902394"/>
              <a:gd name="connsiteX9" fmla="*/ 3010326 w 3022835"/>
              <a:gd name="connsiteY9" fmla="*/ 1417706 h 2902394"/>
              <a:gd name="connsiteX10" fmla="*/ 2765627 w 3022835"/>
              <a:gd name="connsiteY10" fmla="*/ 670731 h 2902394"/>
              <a:gd name="connsiteX11" fmla="*/ 2405019 w 3022835"/>
              <a:gd name="connsiteY11" fmla="*/ 323002 h 2902394"/>
              <a:gd name="connsiteX12" fmla="*/ 1683802 w 3022835"/>
              <a:gd name="connsiteY12" fmla="*/ 26788 h 2902394"/>
              <a:gd name="connsiteX13" fmla="*/ 923948 w 3022835"/>
              <a:gd name="connsiteY13" fmla="*/ 13909 h 2902394"/>
              <a:gd name="connsiteX14" fmla="*/ 923948 w 3022835"/>
              <a:gd name="connsiteY14" fmla="*/ 13909 h 2902394"/>
              <a:gd name="connsiteX0" fmla="*/ 1567892 w 3022835"/>
              <a:gd name="connsiteY0" fmla="*/ 0 h 2991516"/>
              <a:gd name="connsiteX1" fmla="*/ 743644 w 3022835"/>
              <a:gd name="connsiteY1" fmla="*/ 412124 h 2991516"/>
              <a:gd name="connsiteX2" fmla="*/ 99700 w 3022835"/>
              <a:gd name="connsiteY2" fmla="*/ 991673 h 2991516"/>
              <a:gd name="connsiteX3" fmla="*/ 9548 w 3022835"/>
              <a:gd name="connsiteY3" fmla="*/ 1700011 h 2991516"/>
              <a:gd name="connsiteX4" fmla="*/ 176974 w 3022835"/>
              <a:gd name="connsiteY4" fmla="*/ 2446986 h 2991516"/>
              <a:gd name="connsiteX5" fmla="*/ 756523 w 3022835"/>
              <a:gd name="connsiteY5" fmla="*/ 2923504 h 2991516"/>
              <a:gd name="connsiteX6" fmla="*/ 1606528 w 3022835"/>
              <a:gd name="connsiteY6" fmla="*/ 2975019 h 2991516"/>
              <a:gd name="connsiteX7" fmla="*/ 2237593 w 3022835"/>
              <a:gd name="connsiteY7" fmla="*/ 2794715 h 2991516"/>
              <a:gd name="connsiteX8" fmla="*/ 2907295 w 3022835"/>
              <a:gd name="connsiteY8" fmla="*/ 2202287 h 2991516"/>
              <a:gd name="connsiteX9" fmla="*/ 3010326 w 3022835"/>
              <a:gd name="connsiteY9" fmla="*/ 1506828 h 2991516"/>
              <a:gd name="connsiteX10" fmla="*/ 2765627 w 3022835"/>
              <a:gd name="connsiteY10" fmla="*/ 759853 h 2991516"/>
              <a:gd name="connsiteX11" fmla="*/ 2405019 w 3022835"/>
              <a:gd name="connsiteY11" fmla="*/ 412124 h 2991516"/>
              <a:gd name="connsiteX12" fmla="*/ 1683802 w 3022835"/>
              <a:gd name="connsiteY12" fmla="*/ 115910 h 2991516"/>
              <a:gd name="connsiteX13" fmla="*/ 923948 w 3022835"/>
              <a:gd name="connsiteY13" fmla="*/ 103031 h 2991516"/>
              <a:gd name="connsiteX14" fmla="*/ 923948 w 3022835"/>
              <a:gd name="connsiteY14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2403186 w 3021002"/>
              <a:gd name="connsiteY11" fmla="*/ 412124 h 2991516"/>
              <a:gd name="connsiteX12" fmla="*/ 1681969 w 3021002"/>
              <a:gd name="connsiteY12" fmla="*/ 115910 h 2991516"/>
              <a:gd name="connsiteX13" fmla="*/ 922115 w 3021002"/>
              <a:gd name="connsiteY13" fmla="*/ 103031 h 2991516"/>
              <a:gd name="connsiteX14" fmla="*/ 922115 w 3021002"/>
              <a:gd name="connsiteY14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2403186 w 3021002"/>
              <a:gd name="connsiteY11" fmla="*/ 412124 h 2991516"/>
              <a:gd name="connsiteX12" fmla="*/ 922115 w 3021002"/>
              <a:gd name="connsiteY12" fmla="*/ 103031 h 2991516"/>
              <a:gd name="connsiteX13" fmla="*/ 922115 w 3021002"/>
              <a:gd name="connsiteY13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1952426 w 3021002"/>
              <a:gd name="connsiteY11" fmla="*/ 270456 h 2991516"/>
              <a:gd name="connsiteX12" fmla="*/ 922115 w 3021002"/>
              <a:gd name="connsiteY12" fmla="*/ 103031 h 2991516"/>
              <a:gd name="connsiteX13" fmla="*/ 922115 w 3021002"/>
              <a:gd name="connsiteY13" fmla="*/ 103031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922115 w 3026706"/>
              <a:gd name="connsiteY12" fmla="*/ 103031 h 2991516"/>
              <a:gd name="connsiteX13" fmla="*/ 922115 w 3026706"/>
              <a:gd name="connsiteY13" fmla="*/ 103031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922115 w 3026706"/>
              <a:gd name="connsiteY12" fmla="*/ 103031 h 2991516"/>
              <a:gd name="connsiteX13" fmla="*/ 741811 w 3026706"/>
              <a:gd name="connsiteY13" fmla="*/ 128789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741811 w 3026706"/>
              <a:gd name="connsiteY12" fmla="*/ 128789 h 2991516"/>
              <a:gd name="connsiteX0" fmla="*/ 1566059 w 3023169"/>
              <a:gd name="connsiteY0" fmla="*/ 0 h 2986898"/>
              <a:gd name="connsiteX1" fmla="*/ 690296 w 3023169"/>
              <a:gd name="connsiteY1" fmla="*/ 373487 h 2986898"/>
              <a:gd name="connsiteX2" fmla="*/ 97867 w 3023169"/>
              <a:gd name="connsiteY2" fmla="*/ 991673 h 2986898"/>
              <a:gd name="connsiteX3" fmla="*/ 7715 w 3023169"/>
              <a:gd name="connsiteY3" fmla="*/ 1700011 h 2986898"/>
              <a:gd name="connsiteX4" fmla="*/ 175141 w 3023169"/>
              <a:gd name="connsiteY4" fmla="*/ 2446986 h 2986898"/>
              <a:gd name="connsiteX5" fmla="*/ 754690 w 3023169"/>
              <a:gd name="connsiteY5" fmla="*/ 2923504 h 2986898"/>
              <a:gd name="connsiteX6" fmla="*/ 1604695 w 3023169"/>
              <a:gd name="connsiteY6" fmla="*/ 2975019 h 2986898"/>
              <a:gd name="connsiteX7" fmla="*/ 2354603 w 3023169"/>
              <a:gd name="connsiteY7" fmla="*/ 2859972 h 2986898"/>
              <a:gd name="connsiteX8" fmla="*/ 2905462 w 3023169"/>
              <a:gd name="connsiteY8" fmla="*/ 2202287 h 2986898"/>
              <a:gd name="connsiteX9" fmla="*/ 3008493 w 3023169"/>
              <a:gd name="connsiteY9" fmla="*/ 1506828 h 2986898"/>
              <a:gd name="connsiteX10" fmla="*/ 2686521 w 3023169"/>
              <a:gd name="connsiteY10" fmla="*/ 682580 h 2986898"/>
              <a:gd name="connsiteX11" fmla="*/ 1952426 w 3023169"/>
              <a:gd name="connsiteY11" fmla="*/ 270456 h 2986898"/>
              <a:gd name="connsiteX12" fmla="*/ 741811 w 3023169"/>
              <a:gd name="connsiteY12" fmla="*/ 128789 h 2986898"/>
              <a:gd name="connsiteX0" fmla="*/ 1566059 w 3023169"/>
              <a:gd name="connsiteY0" fmla="*/ 0 h 3029934"/>
              <a:gd name="connsiteX1" fmla="*/ 690296 w 3023169"/>
              <a:gd name="connsiteY1" fmla="*/ 373487 h 3029934"/>
              <a:gd name="connsiteX2" fmla="*/ 97867 w 3023169"/>
              <a:gd name="connsiteY2" fmla="*/ 991673 h 3029934"/>
              <a:gd name="connsiteX3" fmla="*/ 7715 w 3023169"/>
              <a:gd name="connsiteY3" fmla="*/ 1700011 h 3029934"/>
              <a:gd name="connsiteX4" fmla="*/ 175141 w 3023169"/>
              <a:gd name="connsiteY4" fmla="*/ 2446986 h 3029934"/>
              <a:gd name="connsiteX5" fmla="*/ 754690 w 3023169"/>
              <a:gd name="connsiteY5" fmla="*/ 2923504 h 3029934"/>
              <a:gd name="connsiteX6" fmla="*/ 1617900 w 3023169"/>
              <a:gd name="connsiteY6" fmla="*/ 3027224 h 3029934"/>
              <a:gd name="connsiteX7" fmla="*/ 2354603 w 3023169"/>
              <a:gd name="connsiteY7" fmla="*/ 2859972 h 3029934"/>
              <a:gd name="connsiteX8" fmla="*/ 2905462 w 3023169"/>
              <a:gd name="connsiteY8" fmla="*/ 2202287 h 3029934"/>
              <a:gd name="connsiteX9" fmla="*/ 3008493 w 3023169"/>
              <a:gd name="connsiteY9" fmla="*/ 1506828 h 3029934"/>
              <a:gd name="connsiteX10" fmla="*/ 2686521 w 3023169"/>
              <a:gd name="connsiteY10" fmla="*/ 682580 h 3029934"/>
              <a:gd name="connsiteX11" fmla="*/ 1952426 w 3023169"/>
              <a:gd name="connsiteY11" fmla="*/ 270456 h 3029934"/>
              <a:gd name="connsiteX12" fmla="*/ 741811 w 3023169"/>
              <a:gd name="connsiteY12" fmla="*/ 128789 h 3029934"/>
              <a:gd name="connsiteX0" fmla="*/ 1848546 w 3023169"/>
              <a:gd name="connsiteY0" fmla="*/ 0 h 3191615"/>
              <a:gd name="connsiteX1" fmla="*/ 690296 w 3023169"/>
              <a:gd name="connsiteY1" fmla="*/ 535168 h 3191615"/>
              <a:gd name="connsiteX2" fmla="*/ 97867 w 3023169"/>
              <a:gd name="connsiteY2" fmla="*/ 1153354 h 3191615"/>
              <a:gd name="connsiteX3" fmla="*/ 7715 w 3023169"/>
              <a:gd name="connsiteY3" fmla="*/ 1861692 h 3191615"/>
              <a:gd name="connsiteX4" fmla="*/ 175141 w 3023169"/>
              <a:gd name="connsiteY4" fmla="*/ 2608667 h 3191615"/>
              <a:gd name="connsiteX5" fmla="*/ 754690 w 3023169"/>
              <a:gd name="connsiteY5" fmla="*/ 3085185 h 3191615"/>
              <a:gd name="connsiteX6" fmla="*/ 1617900 w 3023169"/>
              <a:gd name="connsiteY6" fmla="*/ 3188905 h 3191615"/>
              <a:gd name="connsiteX7" fmla="*/ 2354603 w 3023169"/>
              <a:gd name="connsiteY7" fmla="*/ 3021653 h 3191615"/>
              <a:gd name="connsiteX8" fmla="*/ 2905462 w 3023169"/>
              <a:gd name="connsiteY8" fmla="*/ 2363968 h 3191615"/>
              <a:gd name="connsiteX9" fmla="*/ 3008493 w 3023169"/>
              <a:gd name="connsiteY9" fmla="*/ 1668509 h 3191615"/>
              <a:gd name="connsiteX10" fmla="*/ 2686521 w 3023169"/>
              <a:gd name="connsiteY10" fmla="*/ 844261 h 3191615"/>
              <a:gd name="connsiteX11" fmla="*/ 1952426 w 3023169"/>
              <a:gd name="connsiteY11" fmla="*/ 432137 h 3191615"/>
              <a:gd name="connsiteX12" fmla="*/ 741811 w 3023169"/>
              <a:gd name="connsiteY12" fmla="*/ 290470 h 3191615"/>
              <a:gd name="connsiteX0" fmla="*/ 1848546 w 3023169"/>
              <a:gd name="connsiteY0" fmla="*/ 0 h 3191615"/>
              <a:gd name="connsiteX1" fmla="*/ 690296 w 3023169"/>
              <a:gd name="connsiteY1" fmla="*/ 535168 h 3191615"/>
              <a:gd name="connsiteX2" fmla="*/ 97867 w 3023169"/>
              <a:gd name="connsiteY2" fmla="*/ 1153354 h 3191615"/>
              <a:gd name="connsiteX3" fmla="*/ 7715 w 3023169"/>
              <a:gd name="connsiteY3" fmla="*/ 1861692 h 3191615"/>
              <a:gd name="connsiteX4" fmla="*/ 175141 w 3023169"/>
              <a:gd name="connsiteY4" fmla="*/ 2608667 h 3191615"/>
              <a:gd name="connsiteX5" fmla="*/ 754690 w 3023169"/>
              <a:gd name="connsiteY5" fmla="*/ 3085185 h 3191615"/>
              <a:gd name="connsiteX6" fmla="*/ 1617900 w 3023169"/>
              <a:gd name="connsiteY6" fmla="*/ 3188905 h 3191615"/>
              <a:gd name="connsiteX7" fmla="*/ 2354603 w 3023169"/>
              <a:gd name="connsiteY7" fmla="*/ 3021653 h 3191615"/>
              <a:gd name="connsiteX8" fmla="*/ 2905462 w 3023169"/>
              <a:gd name="connsiteY8" fmla="*/ 2363968 h 3191615"/>
              <a:gd name="connsiteX9" fmla="*/ 3008493 w 3023169"/>
              <a:gd name="connsiteY9" fmla="*/ 1668509 h 3191615"/>
              <a:gd name="connsiteX10" fmla="*/ 2686521 w 3023169"/>
              <a:gd name="connsiteY10" fmla="*/ 844261 h 3191615"/>
              <a:gd name="connsiteX11" fmla="*/ 1952426 w 3023169"/>
              <a:gd name="connsiteY11" fmla="*/ 432137 h 3191615"/>
              <a:gd name="connsiteX12" fmla="*/ 661099 w 3023169"/>
              <a:gd name="connsiteY12" fmla="*/ 88369 h 3191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23169" h="3191615">
                <a:moveTo>
                  <a:pt x="1848546" y="0"/>
                </a:moveTo>
                <a:cubicBezTo>
                  <a:pt x="1719757" y="37563"/>
                  <a:pt x="982076" y="342942"/>
                  <a:pt x="690296" y="535168"/>
                </a:cubicBezTo>
                <a:cubicBezTo>
                  <a:pt x="398516" y="727394"/>
                  <a:pt x="211630" y="932267"/>
                  <a:pt x="97867" y="1153354"/>
                </a:cubicBezTo>
                <a:cubicBezTo>
                  <a:pt x="-15896" y="1374441"/>
                  <a:pt x="-5164" y="1619140"/>
                  <a:pt x="7715" y="1861692"/>
                </a:cubicBezTo>
                <a:cubicBezTo>
                  <a:pt x="20594" y="2104244"/>
                  <a:pt x="50645" y="2404752"/>
                  <a:pt x="175141" y="2608667"/>
                </a:cubicBezTo>
                <a:cubicBezTo>
                  <a:pt x="299637" y="2812582"/>
                  <a:pt x="514230" y="2988479"/>
                  <a:pt x="754690" y="3085185"/>
                </a:cubicBezTo>
                <a:cubicBezTo>
                  <a:pt x="995150" y="3181891"/>
                  <a:pt x="1351248" y="3199494"/>
                  <a:pt x="1617900" y="3188905"/>
                </a:cubicBezTo>
                <a:cubicBezTo>
                  <a:pt x="1884552" y="3178316"/>
                  <a:pt x="2140009" y="3159142"/>
                  <a:pt x="2354603" y="3021653"/>
                </a:cubicBezTo>
                <a:cubicBezTo>
                  <a:pt x="2569197" y="2884164"/>
                  <a:pt x="2796480" y="2589492"/>
                  <a:pt x="2905462" y="2363968"/>
                </a:cubicBezTo>
                <a:cubicBezTo>
                  <a:pt x="3014444" y="2138444"/>
                  <a:pt x="3044983" y="1921793"/>
                  <a:pt x="3008493" y="1668509"/>
                </a:cubicBezTo>
                <a:cubicBezTo>
                  <a:pt x="2972003" y="1415225"/>
                  <a:pt x="2862532" y="1050323"/>
                  <a:pt x="2686521" y="844261"/>
                </a:cubicBezTo>
                <a:cubicBezTo>
                  <a:pt x="2510510" y="638199"/>
                  <a:pt x="2276544" y="524435"/>
                  <a:pt x="1952426" y="432137"/>
                </a:cubicBezTo>
                <a:cubicBezTo>
                  <a:pt x="1628308" y="339839"/>
                  <a:pt x="913310" y="117883"/>
                  <a:pt x="661099" y="88369"/>
                </a:cubicBezTo>
              </a:path>
            </a:pathLst>
          </a:cu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099" y="5308869"/>
            <a:ext cx="828675" cy="82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Prostokąt 27"/>
          <p:cNvSpPr/>
          <p:nvPr/>
        </p:nvSpPr>
        <p:spPr>
          <a:xfrm>
            <a:off x="7719702" y="4647150"/>
            <a:ext cx="1757212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0" b="0" i="0" u="none" strike="noStrike" kern="1200" cap="none" spc="0" normalizeH="0" baseline="0" noProof="0" dirty="0">
                <a:ln w="9525" cmpd="sng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CC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Arial" charset="0"/>
              </a:rPr>
              <a:t>top</a:t>
            </a:r>
          </a:p>
        </p:txBody>
      </p:sp>
    </p:spTree>
    <p:extLst>
      <p:ext uri="{BB962C8B-B14F-4D97-AF65-F5344CB8AC3E}">
        <p14:creationId xmlns:p14="http://schemas.microsoft.com/office/powerpoint/2010/main" val="139523975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22" y="1855522"/>
            <a:ext cx="1815723" cy="20786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545" y="4577729"/>
            <a:ext cx="118427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1987FB4-AF68-9829-D2D9-E14A487261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0122" y="4023115"/>
            <a:ext cx="1582353" cy="157293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B742CF-E827-5B42-2875-D2E69FFD01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03777" y="4088429"/>
            <a:ext cx="1579709" cy="15981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3972" y="1799272"/>
            <a:ext cx="2032028" cy="1940495"/>
          </a:xfrm>
          <a:prstGeom prst="rect">
            <a:avLst/>
          </a:prstGeom>
        </p:spPr>
      </p:pic>
      <p:sp>
        <p:nvSpPr>
          <p:cNvPr id="7" name="Prostokąt 2"/>
          <p:cNvSpPr/>
          <p:nvPr/>
        </p:nvSpPr>
        <p:spPr>
          <a:xfrm>
            <a:off x="6838190" y="37542"/>
            <a:ext cx="2635658" cy="264687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600" b="0" i="0" u="none" strike="noStrike" kern="1200" cap="none" spc="0" normalizeH="0" baseline="0" noProof="0" dirty="0" err="1">
                <a:ln w="9525" cmpd="sng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CC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Arial" charset="0"/>
              </a:rPr>
              <a:t>Tt</a:t>
            </a:r>
            <a:endParaRPr kumimoji="0" lang="es-ES" sz="16600" b="0" i="0" u="none" strike="noStrike" kern="1200" cap="none" spc="0" normalizeH="0" baseline="0" noProof="0" dirty="0">
              <a:ln w="9525" cmpd="sng">
                <a:solidFill>
                  <a:prstClr val="black">
                    <a:lumMod val="95000"/>
                    <a:lumOff val="5000"/>
                  </a:prstClr>
                </a:solidFill>
                <a:prstDash val="solid"/>
              </a:ln>
              <a:solidFill>
                <a:srgbClr val="CC00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8" name="Prostokąt 3"/>
          <p:cNvSpPr/>
          <p:nvPr/>
        </p:nvSpPr>
        <p:spPr>
          <a:xfrm>
            <a:off x="326571" y="1187016"/>
            <a:ext cx="61220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 w="9525" cmpd="sng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Arial" charset="0"/>
              </a:rPr>
              <a:t>Which item starts with ... ?</a:t>
            </a:r>
          </a:p>
        </p:txBody>
      </p:sp>
      <p:sp>
        <p:nvSpPr>
          <p:cNvPr id="9" name="Dowolny kształt 17"/>
          <p:cNvSpPr/>
          <p:nvPr/>
        </p:nvSpPr>
        <p:spPr>
          <a:xfrm>
            <a:off x="5491112" y="3907646"/>
            <a:ext cx="2313384" cy="1814766"/>
          </a:xfrm>
          <a:custGeom>
            <a:avLst/>
            <a:gdLst>
              <a:gd name="connsiteX0" fmla="*/ 1181526 w 3022835"/>
              <a:gd name="connsiteY0" fmla="*/ 116940 h 2902394"/>
              <a:gd name="connsiteX1" fmla="*/ 743644 w 3022835"/>
              <a:gd name="connsiteY1" fmla="*/ 323002 h 2902394"/>
              <a:gd name="connsiteX2" fmla="*/ 99700 w 3022835"/>
              <a:gd name="connsiteY2" fmla="*/ 902551 h 2902394"/>
              <a:gd name="connsiteX3" fmla="*/ 9548 w 3022835"/>
              <a:gd name="connsiteY3" fmla="*/ 1610889 h 2902394"/>
              <a:gd name="connsiteX4" fmla="*/ 176974 w 3022835"/>
              <a:gd name="connsiteY4" fmla="*/ 2357864 h 2902394"/>
              <a:gd name="connsiteX5" fmla="*/ 756523 w 3022835"/>
              <a:gd name="connsiteY5" fmla="*/ 2834382 h 2902394"/>
              <a:gd name="connsiteX6" fmla="*/ 1606528 w 3022835"/>
              <a:gd name="connsiteY6" fmla="*/ 2885897 h 2902394"/>
              <a:gd name="connsiteX7" fmla="*/ 2237593 w 3022835"/>
              <a:gd name="connsiteY7" fmla="*/ 2705593 h 2902394"/>
              <a:gd name="connsiteX8" fmla="*/ 2907295 w 3022835"/>
              <a:gd name="connsiteY8" fmla="*/ 2113165 h 2902394"/>
              <a:gd name="connsiteX9" fmla="*/ 3010326 w 3022835"/>
              <a:gd name="connsiteY9" fmla="*/ 1417706 h 2902394"/>
              <a:gd name="connsiteX10" fmla="*/ 2765627 w 3022835"/>
              <a:gd name="connsiteY10" fmla="*/ 670731 h 2902394"/>
              <a:gd name="connsiteX11" fmla="*/ 2405019 w 3022835"/>
              <a:gd name="connsiteY11" fmla="*/ 323002 h 2902394"/>
              <a:gd name="connsiteX12" fmla="*/ 1683802 w 3022835"/>
              <a:gd name="connsiteY12" fmla="*/ 26788 h 2902394"/>
              <a:gd name="connsiteX13" fmla="*/ 923948 w 3022835"/>
              <a:gd name="connsiteY13" fmla="*/ 13909 h 2902394"/>
              <a:gd name="connsiteX14" fmla="*/ 923948 w 3022835"/>
              <a:gd name="connsiteY14" fmla="*/ 13909 h 2902394"/>
              <a:gd name="connsiteX0" fmla="*/ 1567892 w 3022835"/>
              <a:gd name="connsiteY0" fmla="*/ 0 h 2991516"/>
              <a:gd name="connsiteX1" fmla="*/ 743644 w 3022835"/>
              <a:gd name="connsiteY1" fmla="*/ 412124 h 2991516"/>
              <a:gd name="connsiteX2" fmla="*/ 99700 w 3022835"/>
              <a:gd name="connsiteY2" fmla="*/ 991673 h 2991516"/>
              <a:gd name="connsiteX3" fmla="*/ 9548 w 3022835"/>
              <a:gd name="connsiteY3" fmla="*/ 1700011 h 2991516"/>
              <a:gd name="connsiteX4" fmla="*/ 176974 w 3022835"/>
              <a:gd name="connsiteY4" fmla="*/ 2446986 h 2991516"/>
              <a:gd name="connsiteX5" fmla="*/ 756523 w 3022835"/>
              <a:gd name="connsiteY5" fmla="*/ 2923504 h 2991516"/>
              <a:gd name="connsiteX6" fmla="*/ 1606528 w 3022835"/>
              <a:gd name="connsiteY6" fmla="*/ 2975019 h 2991516"/>
              <a:gd name="connsiteX7" fmla="*/ 2237593 w 3022835"/>
              <a:gd name="connsiteY7" fmla="*/ 2794715 h 2991516"/>
              <a:gd name="connsiteX8" fmla="*/ 2907295 w 3022835"/>
              <a:gd name="connsiteY8" fmla="*/ 2202287 h 2991516"/>
              <a:gd name="connsiteX9" fmla="*/ 3010326 w 3022835"/>
              <a:gd name="connsiteY9" fmla="*/ 1506828 h 2991516"/>
              <a:gd name="connsiteX10" fmla="*/ 2765627 w 3022835"/>
              <a:gd name="connsiteY10" fmla="*/ 759853 h 2991516"/>
              <a:gd name="connsiteX11" fmla="*/ 2405019 w 3022835"/>
              <a:gd name="connsiteY11" fmla="*/ 412124 h 2991516"/>
              <a:gd name="connsiteX12" fmla="*/ 1683802 w 3022835"/>
              <a:gd name="connsiteY12" fmla="*/ 115910 h 2991516"/>
              <a:gd name="connsiteX13" fmla="*/ 923948 w 3022835"/>
              <a:gd name="connsiteY13" fmla="*/ 103031 h 2991516"/>
              <a:gd name="connsiteX14" fmla="*/ 923948 w 3022835"/>
              <a:gd name="connsiteY14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2403186 w 3021002"/>
              <a:gd name="connsiteY11" fmla="*/ 412124 h 2991516"/>
              <a:gd name="connsiteX12" fmla="*/ 1681969 w 3021002"/>
              <a:gd name="connsiteY12" fmla="*/ 115910 h 2991516"/>
              <a:gd name="connsiteX13" fmla="*/ 922115 w 3021002"/>
              <a:gd name="connsiteY13" fmla="*/ 103031 h 2991516"/>
              <a:gd name="connsiteX14" fmla="*/ 922115 w 3021002"/>
              <a:gd name="connsiteY14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2403186 w 3021002"/>
              <a:gd name="connsiteY11" fmla="*/ 412124 h 2991516"/>
              <a:gd name="connsiteX12" fmla="*/ 922115 w 3021002"/>
              <a:gd name="connsiteY12" fmla="*/ 103031 h 2991516"/>
              <a:gd name="connsiteX13" fmla="*/ 922115 w 3021002"/>
              <a:gd name="connsiteY13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1952426 w 3021002"/>
              <a:gd name="connsiteY11" fmla="*/ 270456 h 2991516"/>
              <a:gd name="connsiteX12" fmla="*/ 922115 w 3021002"/>
              <a:gd name="connsiteY12" fmla="*/ 103031 h 2991516"/>
              <a:gd name="connsiteX13" fmla="*/ 922115 w 3021002"/>
              <a:gd name="connsiteY13" fmla="*/ 103031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922115 w 3026706"/>
              <a:gd name="connsiteY12" fmla="*/ 103031 h 2991516"/>
              <a:gd name="connsiteX13" fmla="*/ 922115 w 3026706"/>
              <a:gd name="connsiteY13" fmla="*/ 103031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922115 w 3026706"/>
              <a:gd name="connsiteY12" fmla="*/ 103031 h 2991516"/>
              <a:gd name="connsiteX13" fmla="*/ 741811 w 3026706"/>
              <a:gd name="connsiteY13" fmla="*/ 128789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741811 w 3026706"/>
              <a:gd name="connsiteY12" fmla="*/ 128789 h 2991516"/>
              <a:gd name="connsiteX0" fmla="*/ 1566059 w 3023169"/>
              <a:gd name="connsiteY0" fmla="*/ 0 h 2986898"/>
              <a:gd name="connsiteX1" fmla="*/ 690296 w 3023169"/>
              <a:gd name="connsiteY1" fmla="*/ 373487 h 2986898"/>
              <a:gd name="connsiteX2" fmla="*/ 97867 w 3023169"/>
              <a:gd name="connsiteY2" fmla="*/ 991673 h 2986898"/>
              <a:gd name="connsiteX3" fmla="*/ 7715 w 3023169"/>
              <a:gd name="connsiteY3" fmla="*/ 1700011 h 2986898"/>
              <a:gd name="connsiteX4" fmla="*/ 175141 w 3023169"/>
              <a:gd name="connsiteY4" fmla="*/ 2446986 h 2986898"/>
              <a:gd name="connsiteX5" fmla="*/ 754690 w 3023169"/>
              <a:gd name="connsiteY5" fmla="*/ 2923504 h 2986898"/>
              <a:gd name="connsiteX6" fmla="*/ 1604695 w 3023169"/>
              <a:gd name="connsiteY6" fmla="*/ 2975019 h 2986898"/>
              <a:gd name="connsiteX7" fmla="*/ 2354603 w 3023169"/>
              <a:gd name="connsiteY7" fmla="*/ 2859972 h 2986898"/>
              <a:gd name="connsiteX8" fmla="*/ 2905462 w 3023169"/>
              <a:gd name="connsiteY8" fmla="*/ 2202287 h 2986898"/>
              <a:gd name="connsiteX9" fmla="*/ 3008493 w 3023169"/>
              <a:gd name="connsiteY9" fmla="*/ 1506828 h 2986898"/>
              <a:gd name="connsiteX10" fmla="*/ 2686521 w 3023169"/>
              <a:gd name="connsiteY10" fmla="*/ 682580 h 2986898"/>
              <a:gd name="connsiteX11" fmla="*/ 1952426 w 3023169"/>
              <a:gd name="connsiteY11" fmla="*/ 270456 h 2986898"/>
              <a:gd name="connsiteX12" fmla="*/ 741811 w 3023169"/>
              <a:gd name="connsiteY12" fmla="*/ 128789 h 2986898"/>
              <a:gd name="connsiteX0" fmla="*/ 1566059 w 3023169"/>
              <a:gd name="connsiteY0" fmla="*/ 0 h 3029934"/>
              <a:gd name="connsiteX1" fmla="*/ 690296 w 3023169"/>
              <a:gd name="connsiteY1" fmla="*/ 373487 h 3029934"/>
              <a:gd name="connsiteX2" fmla="*/ 97867 w 3023169"/>
              <a:gd name="connsiteY2" fmla="*/ 991673 h 3029934"/>
              <a:gd name="connsiteX3" fmla="*/ 7715 w 3023169"/>
              <a:gd name="connsiteY3" fmla="*/ 1700011 h 3029934"/>
              <a:gd name="connsiteX4" fmla="*/ 175141 w 3023169"/>
              <a:gd name="connsiteY4" fmla="*/ 2446986 h 3029934"/>
              <a:gd name="connsiteX5" fmla="*/ 754690 w 3023169"/>
              <a:gd name="connsiteY5" fmla="*/ 2923504 h 3029934"/>
              <a:gd name="connsiteX6" fmla="*/ 1617900 w 3023169"/>
              <a:gd name="connsiteY6" fmla="*/ 3027224 h 3029934"/>
              <a:gd name="connsiteX7" fmla="*/ 2354603 w 3023169"/>
              <a:gd name="connsiteY7" fmla="*/ 2859972 h 3029934"/>
              <a:gd name="connsiteX8" fmla="*/ 2905462 w 3023169"/>
              <a:gd name="connsiteY8" fmla="*/ 2202287 h 3029934"/>
              <a:gd name="connsiteX9" fmla="*/ 3008493 w 3023169"/>
              <a:gd name="connsiteY9" fmla="*/ 1506828 h 3029934"/>
              <a:gd name="connsiteX10" fmla="*/ 2686521 w 3023169"/>
              <a:gd name="connsiteY10" fmla="*/ 682580 h 3029934"/>
              <a:gd name="connsiteX11" fmla="*/ 1952426 w 3023169"/>
              <a:gd name="connsiteY11" fmla="*/ 270456 h 3029934"/>
              <a:gd name="connsiteX12" fmla="*/ 741811 w 3023169"/>
              <a:gd name="connsiteY12" fmla="*/ 128789 h 3029934"/>
              <a:gd name="connsiteX0" fmla="*/ 1848546 w 3023169"/>
              <a:gd name="connsiteY0" fmla="*/ 0 h 3191615"/>
              <a:gd name="connsiteX1" fmla="*/ 690296 w 3023169"/>
              <a:gd name="connsiteY1" fmla="*/ 535168 h 3191615"/>
              <a:gd name="connsiteX2" fmla="*/ 97867 w 3023169"/>
              <a:gd name="connsiteY2" fmla="*/ 1153354 h 3191615"/>
              <a:gd name="connsiteX3" fmla="*/ 7715 w 3023169"/>
              <a:gd name="connsiteY3" fmla="*/ 1861692 h 3191615"/>
              <a:gd name="connsiteX4" fmla="*/ 175141 w 3023169"/>
              <a:gd name="connsiteY4" fmla="*/ 2608667 h 3191615"/>
              <a:gd name="connsiteX5" fmla="*/ 754690 w 3023169"/>
              <a:gd name="connsiteY5" fmla="*/ 3085185 h 3191615"/>
              <a:gd name="connsiteX6" fmla="*/ 1617900 w 3023169"/>
              <a:gd name="connsiteY6" fmla="*/ 3188905 h 3191615"/>
              <a:gd name="connsiteX7" fmla="*/ 2354603 w 3023169"/>
              <a:gd name="connsiteY7" fmla="*/ 3021653 h 3191615"/>
              <a:gd name="connsiteX8" fmla="*/ 2905462 w 3023169"/>
              <a:gd name="connsiteY8" fmla="*/ 2363968 h 3191615"/>
              <a:gd name="connsiteX9" fmla="*/ 3008493 w 3023169"/>
              <a:gd name="connsiteY9" fmla="*/ 1668509 h 3191615"/>
              <a:gd name="connsiteX10" fmla="*/ 2686521 w 3023169"/>
              <a:gd name="connsiteY10" fmla="*/ 844261 h 3191615"/>
              <a:gd name="connsiteX11" fmla="*/ 1952426 w 3023169"/>
              <a:gd name="connsiteY11" fmla="*/ 432137 h 3191615"/>
              <a:gd name="connsiteX12" fmla="*/ 741811 w 3023169"/>
              <a:gd name="connsiteY12" fmla="*/ 290470 h 3191615"/>
              <a:gd name="connsiteX0" fmla="*/ 1848546 w 3023169"/>
              <a:gd name="connsiteY0" fmla="*/ 0 h 3191615"/>
              <a:gd name="connsiteX1" fmla="*/ 690296 w 3023169"/>
              <a:gd name="connsiteY1" fmla="*/ 535168 h 3191615"/>
              <a:gd name="connsiteX2" fmla="*/ 97867 w 3023169"/>
              <a:gd name="connsiteY2" fmla="*/ 1153354 h 3191615"/>
              <a:gd name="connsiteX3" fmla="*/ 7715 w 3023169"/>
              <a:gd name="connsiteY3" fmla="*/ 1861692 h 3191615"/>
              <a:gd name="connsiteX4" fmla="*/ 175141 w 3023169"/>
              <a:gd name="connsiteY4" fmla="*/ 2608667 h 3191615"/>
              <a:gd name="connsiteX5" fmla="*/ 754690 w 3023169"/>
              <a:gd name="connsiteY5" fmla="*/ 3085185 h 3191615"/>
              <a:gd name="connsiteX6" fmla="*/ 1617900 w 3023169"/>
              <a:gd name="connsiteY6" fmla="*/ 3188905 h 3191615"/>
              <a:gd name="connsiteX7" fmla="*/ 2354603 w 3023169"/>
              <a:gd name="connsiteY7" fmla="*/ 3021653 h 3191615"/>
              <a:gd name="connsiteX8" fmla="*/ 2905462 w 3023169"/>
              <a:gd name="connsiteY8" fmla="*/ 2363968 h 3191615"/>
              <a:gd name="connsiteX9" fmla="*/ 3008493 w 3023169"/>
              <a:gd name="connsiteY9" fmla="*/ 1668509 h 3191615"/>
              <a:gd name="connsiteX10" fmla="*/ 2686521 w 3023169"/>
              <a:gd name="connsiteY10" fmla="*/ 844261 h 3191615"/>
              <a:gd name="connsiteX11" fmla="*/ 1952426 w 3023169"/>
              <a:gd name="connsiteY11" fmla="*/ 432137 h 3191615"/>
              <a:gd name="connsiteX12" fmla="*/ 661099 w 3023169"/>
              <a:gd name="connsiteY12" fmla="*/ 88369 h 3191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23169" h="3191615">
                <a:moveTo>
                  <a:pt x="1848546" y="0"/>
                </a:moveTo>
                <a:cubicBezTo>
                  <a:pt x="1719757" y="37563"/>
                  <a:pt x="982076" y="342942"/>
                  <a:pt x="690296" y="535168"/>
                </a:cubicBezTo>
                <a:cubicBezTo>
                  <a:pt x="398516" y="727394"/>
                  <a:pt x="211630" y="932267"/>
                  <a:pt x="97867" y="1153354"/>
                </a:cubicBezTo>
                <a:cubicBezTo>
                  <a:pt x="-15896" y="1374441"/>
                  <a:pt x="-5164" y="1619140"/>
                  <a:pt x="7715" y="1861692"/>
                </a:cubicBezTo>
                <a:cubicBezTo>
                  <a:pt x="20594" y="2104244"/>
                  <a:pt x="50645" y="2404752"/>
                  <a:pt x="175141" y="2608667"/>
                </a:cubicBezTo>
                <a:cubicBezTo>
                  <a:pt x="299637" y="2812582"/>
                  <a:pt x="514230" y="2988479"/>
                  <a:pt x="754690" y="3085185"/>
                </a:cubicBezTo>
                <a:cubicBezTo>
                  <a:pt x="995150" y="3181891"/>
                  <a:pt x="1351248" y="3199494"/>
                  <a:pt x="1617900" y="3188905"/>
                </a:cubicBezTo>
                <a:cubicBezTo>
                  <a:pt x="1884552" y="3178316"/>
                  <a:pt x="2140009" y="3159142"/>
                  <a:pt x="2354603" y="3021653"/>
                </a:cubicBezTo>
                <a:cubicBezTo>
                  <a:pt x="2569197" y="2884164"/>
                  <a:pt x="2796480" y="2589492"/>
                  <a:pt x="2905462" y="2363968"/>
                </a:cubicBezTo>
                <a:cubicBezTo>
                  <a:pt x="3014444" y="2138444"/>
                  <a:pt x="3044983" y="1921793"/>
                  <a:pt x="3008493" y="1668509"/>
                </a:cubicBezTo>
                <a:cubicBezTo>
                  <a:pt x="2972003" y="1415225"/>
                  <a:pt x="2862532" y="1050323"/>
                  <a:pt x="2686521" y="844261"/>
                </a:cubicBezTo>
                <a:cubicBezTo>
                  <a:pt x="2510510" y="638199"/>
                  <a:pt x="2276544" y="524435"/>
                  <a:pt x="1952426" y="432137"/>
                </a:cubicBezTo>
                <a:cubicBezTo>
                  <a:pt x="1628308" y="339839"/>
                  <a:pt x="913310" y="117883"/>
                  <a:pt x="661099" y="88369"/>
                </a:cubicBezTo>
              </a:path>
            </a:pathLst>
          </a:cu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099" y="5308869"/>
            <a:ext cx="828675" cy="82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Prostokąt 27"/>
          <p:cNvSpPr/>
          <p:nvPr/>
        </p:nvSpPr>
        <p:spPr>
          <a:xfrm>
            <a:off x="7642757" y="4647150"/>
            <a:ext cx="1911101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0" b="0" i="0" u="none" strike="noStrike" kern="1200" cap="none" spc="0" normalizeH="0" baseline="0" noProof="0" dirty="0" err="1">
                <a:ln w="9525" cmpd="sng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CC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Arial" charset="0"/>
              </a:rPr>
              <a:t>two</a:t>
            </a:r>
            <a:endParaRPr kumimoji="0" lang="es-ES" sz="8000" b="0" i="0" u="none" strike="noStrike" kern="1200" cap="none" spc="0" normalizeH="0" baseline="0" noProof="0" dirty="0">
              <a:ln w="9525" cmpd="sng">
                <a:solidFill>
                  <a:prstClr val="black">
                    <a:lumMod val="95000"/>
                    <a:lumOff val="5000"/>
                  </a:prstClr>
                </a:solidFill>
                <a:prstDash val="solid"/>
              </a:ln>
              <a:solidFill>
                <a:srgbClr val="CC00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12" name="Dowolny kształt 17"/>
          <p:cNvSpPr/>
          <p:nvPr/>
        </p:nvSpPr>
        <p:spPr>
          <a:xfrm>
            <a:off x="9719104" y="3739767"/>
            <a:ext cx="2313384" cy="1814766"/>
          </a:xfrm>
          <a:custGeom>
            <a:avLst/>
            <a:gdLst>
              <a:gd name="connsiteX0" fmla="*/ 1181526 w 3022835"/>
              <a:gd name="connsiteY0" fmla="*/ 116940 h 2902394"/>
              <a:gd name="connsiteX1" fmla="*/ 743644 w 3022835"/>
              <a:gd name="connsiteY1" fmla="*/ 323002 h 2902394"/>
              <a:gd name="connsiteX2" fmla="*/ 99700 w 3022835"/>
              <a:gd name="connsiteY2" fmla="*/ 902551 h 2902394"/>
              <a:gd name="connsiteX3" fmla="*/ 9548 w 3022835"/>
              <a:gd name="connsiteY3" fmla="*/ 1610889 h 2902394"/>
              <a:gd name="connsiteX4" fmla="*/ 176974 w 3022835"/>
              <a:gd name="connsiteY4" fmla="*/ 2357864 h 2902394"/>
              <a:gd name="connsiteX5" fmla="*/ 756523 w 3022835"/>
              <a:gd name="connsiteY5" fmla="*/ 2834382 h 2902394"/>
              <a:gd name="connsiteX6" fmla="*/ 1606528 w 3022835"/>
              <a:gd name="connsiteY6" fmla="*/ 2885897 h 2902394"/>
              <a:gd name="connsiteX7" fmla="*/ 2237593 w 3022835"/>
              <a:gd name="connsiteY7" fmla="*/ 2705593 h 2902394"/>
              <a:gd name="connsiteX8" fmla="*/ 2907295 w 3022835"/>
              <a:gd name="connsiteY8" fmla="*/ 2113165 h 2902394"/>
              <a:gd name="connsiteX9" fmla="*/ 3010326 w 3022835"/>
              <a:gd name="connsiteY9" fmla="*/ 1417706 h 2902394"/>
              <a:gd name="connsiteX10" fmla="*/ 2765627 w 3022835"/>
              <a:gd name="connsiteY10" fmla="*/ 670731 h 2902394"/>
              <a:gd name="connsiteX11" fmla="*/ 2405019 w 3022835"/>
              <a:gd name="connsiteY11" fmla="*/ 323002 h 2902394"/>
              <a:gd name="connsiteX12" fmla="*/ 1683802 w 3022835"/>
              <a:gd name="connsiteY12" fmla="*/ 26788 h 2902394"/>
              <a:gd name="connsiteX13" fmla="*/ 923948 w 3022835"/>
              <a:gd name="connsiteY13" fmla="*/ 13909 h 2902394"/>
              <a:gd name="connsiteX14" fmla="*/ 923948 w 3022835"/>
              <a:gd name="connsiteY14" fmla="*/ 13909 h 2902394"/>
              <a:gd name="connsiteX0" fmla="*/ 1567892 w 3022835"/>
              <a:gd name="connsiteY0" fmla="*/ 0 h 2991516"/>
              <a:gd name="connsiteX1" fmla="*/ 743644 w 3022835"/>
              <a:gd name="connsiteY1" fmla="*/ 412124 h 2991516"/>
              <a:gd name="connsiteX2" fmla="*/ 99700 w 3022835"/>
              <a:gd name="connsiteY2" fmla="*/ 991673 h 2991516"/>
              <a:gd name="connsiteX3" fmla="*/ 9548 w 3022835"/>
              <a:gd name="connsiteY3" fmla="*/ 1700011 h 2991516"/>
              <a:gd name="connsiteX4" fmla="*/ 176974 w 3022835"/>
              <a:gd name="connsiteY4" fmla="*/ 2446986 h 2991516"/>
              <a:gd name="connsiteX5" fmla="*/ 756523 w 3022835"/>
              <a:gd name="connsiteY5" fmla="*/ 2923504 h 2991516"/>
              <a:gd name="connsiteX6" fmla="*/ 1606528 w 3022835"/>
              <a:gd name="connsiteY6" fmla="*/ 2975019 h 2991516"/>
              <a:gd name="connsiteX7" fmla="*/ 2237593 w 3022835"/>
              <a:gd name="connsiteY7" fmla="*/ 2794715 h 2991516"/>
              <a:gd name="connsiteX8" fmla="*/ 2907295 w 3022835"/>
              <a:gd name="connsiteY8" fmla="*/ 2202287 h 2991516"/>
              <a:gd name="connsiteX9" fmla="*/ 3010326 w 3022835"/>
              <a:gd name="connsiteY9" fmla="*/ 1506828 h 2991516"/>
              <a:gd name="connsiteX10" fmla="*/ 2765627 w 3022835"/>
              <a:gd name="connsiteY10" fmla="*/ 759853 h 2991516"/>
              <a:gd name="connsiteX11" fmla="*/ 2405019 w 3022835"/>
              <a:gd name="connsiteY11" fmla="*/ 412124 h 2991516"/>
              <a:gd name="connsiteX12" fmla="*/ 1683802 w 3022835"/>
              <a:gd name="connsiteY12" fmla="*/ 115910 h 2991516"/>
              <a:gd name="connsiteX13" fmla="*/ 923948 w 3022835"/>
              <a:gd name="connsiteY13" fmla="*/ 103031 h 2991516"/>
              <a:gd name="connsiteX14" fmla="*/ 923948 w 3022835"/>
              <a:gd name="connsiteY14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2403186 w 3021002"/>
              <a:gd name="connsiteY11" fmla="*/ 412124 h 2991516"/>
              <a:gd name="connsiteX12" fmla="*/ 1681969 w 3021002"/>
              <a:gd name="connsiteY12" fmla="*/ 115910 h 2991516"/>
              <a:gd name="connsiteX13" fmla="*/ 922115 w 3021002"/>
              <a:gd name="connsiteY13" fmla="*/ 103031 h 2991516"/>
              <a:gd name="connsiteX14" fmla="*/ 922115 w 3021002"/>
              <a:gd name="connsiteY14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2403186 w 3021002"/>
              <a:gd name="connsiteY11" fmla="*/ 412124 h 2991516"/>
              <a:gd name="connsiteX12" fmla="*/ 922115 w 3021002"/>
              <a:gd name="connsiteY12" fmla="*/ 103031 h 2991516"/>
              <a:gd name="connsiteX13" fmla="*/ 922115 w 3021002"/>
              <a:gd name="connsiteY13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1952426 w 3021002"/>
              <a:gd name="connsiteY11" fmla="*/ 270456 h 2991516"/>
              <a:gd name="connsiteX12" fmla="*/ 922115 w 3021002"/>
              <a:gd name="connsiteY12" fmla="*/ 103031 h 2991516"/>
              <a:gd name="connsiteX13" fmla="*/ 922115 w 3021002"/>
              <a:gd name="connsiteY13" fmla="*/ 103031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922115 w 3026706"/>
              <a:gd name="connsiteY12" fmla="*/ 103031 h 2991516"/>
              <a:gd name="connsiteX13" fmla="*/ 922115 w 3026706"/>
              <a:gd name="connsiteY13" fmla="*/ 103031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922115 w 3026706"/>
              <a:gd name="connsiteY12" fmla="*/ 103031 h 2991516"/>
              <a:gd name="connsiteX13" fmla="*/ 741811 w 3026706"/>
              <a:gd name="connsiteY13" fmla="*/ 128789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741811 w 3026706"/>
              <a:gd name="connsiteY12" fmla="*/ 128789 h 2991516"/>
              <a:gd name="connsiteX0" fmla="*/ 1566059 w 3023169"/>
              <a:gd name="connsiteY0" fmla="*/ 0 h 2986898"/>
              <a:gd name="connsiteX1" fmla="*/ 690296 w 3023169"/>
              <a:gd name="connsiteY1" fmla="*/ 373487 h 2986898"/>
              <a:gd name="connsiteX2" fmla="*/ 97867 w 3023169"/>
              <a:gd name="connsiteY2" fmla="*/ 991673 h 2986898"/>
              <a:gd name="connsiteX3" fmla="*/ 7715 w 3023169"/>
              <a:gd name="connsiteY3" fmla="*/ 1700011 h 2986898"/>
              <a:gd name="connsiteX4" fmla="*/ 175141 w 3023169"/>
              <a:gd name="connsiteY4" fmla="*/ 2446986 h 2986898"/>
              <a:gd name="connsiteX5" fmla="*/ 754690 w 3023169"/>
              <a:gd name="connsiteY5" fmla="*/ 2923504 h 2986898"/>
              <a:gd name="connsiteX6" fmla="*/ 1604695 w 3023169"/>
              <a:gd name="connsiteY6" fmla="*/ 2975019 h 2986898"/>
              <a:gd name="connsiteX7" fmla="*/ 2354603 w 3023169"/>
              <a:gd name="connsiteY7" fmla="*/ 2859972 h 2986898"/>
              <a:gd name="connsiteX8" fmla="*/ 2905462 w 3023169"/>
              <a:gd name="connsiteY8" fmla="*/ 2202287 h 2986898"/>
              <a:gd name="connsiteX9" fmla="*/ 3008493 w 3023169"/>
              <a:gd name="connsiteY9" fmla="*/ 1506828 h 2986898"/>
              <a:gd name="connsiteX10" fmla="*/ 2686521 w 3023169"/>
              <a:gd name="connsiteY10" fmla="*/ 682580 h 2986898"/>
              <a:gd name="connsiteX11" fmla="*/ 1952426 w 3023169"/>
              <a:gd name="connsiteY11" fmla="*/ 270456 h 2986898"/>
              <a:gd name="connsiteX12" fmla="*/ 741811 w 3023169"/>
              <a:gd name="connsiteY12" fmla="*/ 128789 h 2986898"/>
              <a:gd name="connsiteX0" fmla="*/ 1566059 w 3023169"/>
              <a:gd name="connsiteY0" fmla="*/ 0 h 3029934"/>
              <a:gd name="connsiteX1" fmla="*/ 690296 w 3023169"/>
              <a:gd name="connsiteY1" fmla="*/ 373487 h 3029934"/>
              <a:gd name="connsiteX2" fmla="*/ 97867 w 3023169"/>
              <a:gd name="connsiteY2" fmla="*/ 991673 h 3029934"/>
              <a:gd name="connsiteX3" fmla="*/ 7715 w 3023169"/>
              <a:gd name="connsiteY3" fmla="*/ 1700011 h 3029934"/>
              <a:gd name="connsiteX4" fmla="*/ 175141 w 3023169"/>
              <a:gd name="connsiteY4" fmla="*/ 2446986 h 3029934"/>
              <a:gd name="connsiteX5" fmla="*/ 754690 w 3023169"/>
              <a:gd name="connsiteY5" fmla="*/ 2923504 h 3029934"/>
              <a:gd name="connsiteX6" fmla="*/ 1617900 w 3023169"/>
              <a:gd name="connsiteY6" fmla="*/ 3027224 h 3029934"/>
              <a:gd name="connsiteX7" fmla="*/ 2354603 w 3023169"/>
              <a:gd name="connsiteY7" fmla="*/ 2859972 h 3029934"/>
              <a:gd name="connsiteX8" fmla="*/ 2905462 w 3023169"/>
              <a:gd name="connsiteY8" fmla="*/ 2202287 h 3029934"/>
              <a:gd name="connsiteX9" fmla="*/ 3008493 w 3023169"/>
              <a:gd name="connsiteY9" fmla="*/ 1506828 h 3029934"/>
              <a:gd name="connsiteX10" fmla="*/ 2686521 w 3023169"/>
              <a:gd name="connsiteY10" fmla="*/ 682580 h 3029934"/>
              <a:gd name="connsiteX11" fmla="*/ 1952426 w 3023169"/>
              <a:gd name="connsiteY11" fmla="*/ 270456 h 3029934"/>
              <a:gd name="connsiteX12" fmla="*/ 741811 w 3023169"/>
              <a:gd name="connsiteY12" fmla="*/ 128789 h 3029934"/>
              <a:gd name="connsiteX0" fmla="*/ 1848546 w 3023169"/>
              <a:gd name="connsiteY0" fmla="*/ 0 h 3191615"/>
              <a:gd name="connsiteX1" fmla="*/ 690296 w 3023169"/>
              <a:gd name="connsiteY1" fmla="*/ 535168 h 3191615"/>
              <a:gd name="connsiteX2" fmla="*/ 97867 w 3023169"/>
              <a:gd name="connsiteY2" fmla="*/ 1153354 h 3191615"/>
              <a:gd name="connsiteX3" fmla="*/ 7715 w 3023169"/>
              <a:gd name="connsiteY3" fmla="*/ 1861692 h 3191615"/>
              <a:gd name="connsiteX4" fmla="*/ 175141 w 3023169"/>
              <a:gd name="connsiteY4" fmla="*/ 2608667 h 3191615"/>
              <a:gd name="connsiteX5" fmla="*/ 754690 w 3023169"/>
              <a:gd name="connsiteY5" fmla="*/ 3085185 h 3191615"/>
              <a:gd name="connsiteX6" fmla="*/ 1617900 w 3023169"/>
              <a:gd name="connsiteY6" fmla="*/ 3188905 h 3191615"/>
              <a:gd name="connsiteX7" fmla="*/ 2354603 w 3023169"/>
              <a:gd name="connsiteY7" fmla="*/ 3021653 h 3191615"/>
              <a:gd name="connsiteX8" fmla="*/ 2905462 w 3023169"/>
              <a:gd name="connsiteY8" fmla="*/ 2363968 h 3191615"/>
              <a:gd name="connsiteX9" fmla="*/ 3008493 w 3023169"/>
              <a:gd name="connsiteY9" fmla="*/ 1668509 h 3191615"/>
              <a:gd name="connsiteX10" fmla="*/ 2686521 w 3023169"/>
              <a:gd name="connsiteY10" fmla="*/ 844261 h 3191615"/>
              <a:gd name="connsiteX11" fmla="*/ 1952426 w 3023169"/>
              <a:gd name="connsiteY11" fmla="*/ 432137 h 3191615"/>
              <a:gd name="connsiteX12" fmla="*/ 741811 w 3023169"/>
              <a:gd name="connsiteY12" fmla="*/ 290470 h 3191615"/>
              <a:gd name="connsiteX0" fmla="*/ 1848546 w 3023169"/>
              <a:gd name="connsiteY0" fmla="*/ 0 h 3191615"/>
              <a:gd name="connsiteX1" fmla="*/ 690296 w 3023169"/>
              <a:gd name="connsiteY1" fmla="*/ 535168 h 3191615"/>
              <a:gd name="connsiteX2" fmla="*/ 97867 w 3023169"/>
              <a:gd name="connsiteY2" fmla="*/ 1153354 h 3191615"/>
              <a:gd name="connsiteX3" fmla="*/ 7715 w 3023169"/>
              <a:gd name="connsiteY3" fmla="*/ 1861692 h 3191615"/>
              <a:gd name="connsiteX4" fmla="*/ 175141 w 3023169"/>
              <a:gd name="connsiteY4" fmla="*/ 2608667 h 3191615"/>
              <a:gd name="connsiteX5" fmla="*/ 754690 w 3023169"/>
              <a:gd name="connsiteY5" fmla="*/ 3085185 h 3191615"/>
              <a:gd name="connsiteX6" fmla="*/ 1617900 w 3023169"/>
              <a:gd name="connsiteY6" fmla="*/ 3188905 h 3191615"/>
              <a:gd name="connsiteX7" fmla="*/ 2354603 w 3023169"/>
              <a:gd name="connsiteY7" fmla="*/ 3021653 h 3191615"/>
              <a:gd name="connsiteX8" fmla="*/ 2905462 w 3023169"/>
              <a:gd name="connsiteY8" fmla="*/ 2363968 h 3191615"/>
              <a:gd name="connsiteX9" fmla="*/ 3008493 w 3023169"/>
              <a:gd name="connsiteY9" fmla="*/ 1668509 h 3191615"/>
              <a:gd name="connsiteX10" fmla="*/ 2686521 w 3023169"/>
              <a:gd name="connsiteY10" fmla="*/ 844261 h 3191615"/>
              <a:gd name="connsiteX11" fmla="*/ 1952426 w 3023169"/>
              <a:gd name="connsiteY11" fmla="*/ 432137 h 3191615"/>
              <a:gd name="connsiteX12" fmla="*/ 661099 w 3023169"/>
              <a:gd name="connsiteY12" fmla="*/ 88369 h 3191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23169" h="3191615">
                <a:moveTo>
                  <a:pt x="1848546" y="0"/>
                </a:moveTo>
                <a:cubicBezTo>
                  <a:pt x="1719757" y="37563"/>
                  <a:pt x="982076" y="342942"/>
                  <a:pt x="690296" y="535168"/>
                </a:cubicBezTo>
                <a:cubicBezTo>
                  <a:pt x="398516" y="727394"/>
                  <a:pt x="211630" y="932267"/>
                  <a:pt x="97867" y="1153354"/>
                </a:cubicBezTo>
                <a:cubicBezTo>
                  <a:pt x="-15896" y="1374441"/>
                  <a:pt x="-5164" y="1619140"/>
                  <a:pt x="7715" y="1861692"/>
                </a:cubicBezTo>
                <a:cubicBezTo>
                  <a:pt x="20594" y="2104244"/>
                  <a:pt x="50645" y="2404752"/>
                  <a:pt x="175141" y="2608667"/>
                </a:cubicBezTo>
                <a:cubicBezTo>
                  <a:pt x="299637" y="2812582"/>
                  <a:pt x="514230" y="2988479"/>
                  <a:pt x="754690" y="3085185"/>
                </a:cubicBezTo>
                <a:cubicBezTo>
                  <a:pt x="995150" y="3181891"/>
                  <a:pt x="1351248" y="3199494"/>
                  <a:pt x="1617900" y="3188905"/>
                </a:cubicBezTo>
                <a:cubicBezTo>
                  <a:pt x="1884552" y="3178316"/>
                  <a:pt x="2140009" y="3159142"/>
                  <a:pt x="2354603" y="3021653"/>
                </a:cubicBezTo>
                <a:cubicBezTo>
                  <a:pt x="2569197" y="2884164"/>
                  <a:pt x="2796480" y="2589492"/>
                  <a:pt x="2905462" y="2363968"/>
                </a:cubicBezTo>
                <a:cubicBezTo>
                  <a:pt x="3014444" y="2138444"/>
                  <a:pt x="3044983" y="1921793"/>
                  <a:pt x="3008493" y="1668509"/>
                </a:cubicBezTo>
                <a:cubicBezTo>
                  <a:pt x="2972003" y="1415225"/>
                  <a:pt x="2862532" y="1050323"/>
                  <a:pt x="2686521" y="844261"/>
                </a:cubicBezTo>
                <a:cubicBezTo>
                  <a:pt x="2510510" y="638199"/>
                  <a:pt x="2276544" y="524435"/>
                  <a:pt x="1952426" y="432137"/>
                </a:cubicBezTo>
                <a:cubicBezTo>
                  <a:pt x="1628308" y="339839"/>
                  <a:pt x="913310" y="117883"/>
                  <a:pt x="661099" y="88369"/>
                </a:cubicBezTo>
              </a:path>
            </a:pathLst>
          </a:cu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Prostokąt 27"/>
          <p:cNvSpPr/>
          <p:nvPr/>
        </p:nvSpPr>
        <p:spPr>
          <a:xfrm>
            <a:off x="10088750" y="1928940"/>
            <a:ext cx="1739579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0" b="0" i="0" u="none" strike="noStrike" kern="1200" cap="none" spc="0" normalizeH="0" baseline="0" noProof="0" dirty="0" err="1">
                <a:ln w="9525" cmpd="sng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CC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Arial" charset="0"/>
              </a:rPr>
              <a:t>tag</a:t>
            </a:r>
            <a:endParaRPr kumimoji="0" lang="es-ES" sz="8000" b="0" i="0" u="none" strike="noStrike" kern="1200" cap="none" spc="0" normalizeH="0" baseline="0" noProof="0" dirty="0">
              <a:ln w="9525" cmpd="sng">
                <a:solidFill>
                  <a:prstClr val="black">
                    <a:lumMod val="95000"/>
                    <a:lumOff val="5000"/>
                  </a:prstClr>
                </a:solidFill>
                <a:prstDash val="solid"/>
              </a:ln>
              <a:solidFill>
                <a:srgbClr val="CC00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65562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200" y="1734095"/>
            <a:ext cx="1805219" cy="19208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5570" y="2796274"/>
            <a:ext cx="2132302" cy="174958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3612" y="3654951"/>
            <a:ext cx="1815723" cy="20786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5016" y="4264987"/>
            <a:ext cx="118427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2665" y="2946805"/>
            <a:ext cx="10731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Prostokąt 2"/>
          <p:cNvSpPr/>
          <p:nvPr/>
        </p:nvSpPr>
        <p:spPr>
          <a:xfrm>
            <a:off x="6838190" y="37542"/>
            <a:ext cx="2635658" cy="264687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600" b="0" i="0" u="none" strike="noStrike" kern="1200" cap="none" spc="0" normalizeH="0" baseline="0" noProof="0" dirty="0" err="1">
                <a:ln w="9525" cmpd="sng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CC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Arial" charset="0"/>
              </a:rPr>
              <a:t>Tt</a:t>
            </a:r>
            <a:endParaRPr kumimoji="0" lang="es-ES" sz="16600" b="0" i="0" u="none" strike="noStrike" kern="1200" cap="none" spc="0" normalizeH="0" baseline="0" noProof="0" dirty="0">
              <a:ln w="9525" cmpd="sng">
                <a:solidFill>
                  <a:prstClr val="black">
                    <a:lumMod val="95000"/>
                    <a:lumOff val="5000"/>
                  </a:prstClr>
                </a:solidFill>
                <a:prstDash val="solid"/>
              </a:ln>
              <a:solidFill>
                <a:srgbClr val="CC00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8" name="Prostokąt 3"/>
          <p:cNvSpPr/>
          <p:nvPr/>
        </p:nvSpPr>
        <p:spPr>
          <a:xfrm>
            <a:off x="326571" y="1187016"/>
            <a:ext cx="61220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 w="9525" cmpd="sng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Arial" charset="0"/>
              </a:rPr>
              <a:t>Which item starts with ... ?</a:t>
            </a:r>
          </a:p>
        </p:txBody>
      </p:sp>
      <p:sp>
        <p:nvSpPr>
          <p:cNvPr id="12" name="Dowolny kształt 17"/>
          <p:cNvSpPr/>
          <p:nvPr/>
        </p:nvSpPr>
        <p:spPr>
          <a:xfrm>
            <a:off x="6774488" y="2521617"/>
            <a:ext cx="2313384" cy="1814766"/>
          </a:xfrm>
          <a:custGeom>
            <a:avLst/>
            <a:gdLst>
              <a:gd name="connsiteX0" fmla="*/ 1181526 w 3022835"/>
              <a:gd name="connsiteY0" fmla="*/ 116940 h 2902394"/>
              <a:gd name="connsiteX1" fmla="*/ 743644 w 3022835"/>
              <a:gd name="connsiteY1" fmla="*/ 323002 h 2902394"/>
              <a:gd name="connsiteX2" fmla="*/ 99700 w 3022835"/>
              <a:gd name="connsiteY2" fmla="*/ 902551 h 2902394"/>
              <a:gd name="connsiteX3" fmla="*/ 9548 w 3022835"/>
              <a:gd name="connsiteY3" fmla="*/ 1610889 h 2902394"/>
              <a:gd name="connsiteX4" fmla="*/ 176974 w 3022835"/>
              <a:gd name="connsiteY4" fmla="*/ 2357864 h 2902394"/>
              <a:gd name="connsiteX5" fmla="*/ 756523 w 3022835"/>
              <a:gd name="connsiteY5" fmla="*/ 2834382 h 2902394"/>
              <a:gd name="connsiteX6" fmla="*/ 1606528 w 3022835"/>
              <a:gd name="connsiteY6" fmla="*/ 2885897 h 2902394"/>
              <a:gd name="connsiteX7" fmla="*/ 2237593 w 3022835"/>
              <a:gd name="connsiteY7" fmla="*/ 2705593 h 2902394"/>
              <a:gd name="connsiteX8" fmla="*/ 2907295 w 3022835"/>
              <a:gd name="connsiteY8" fmla="*/ 2113165 h 2902394"/>
              <a:gd name="connsiteX9" fmla="*/ 3010326 w 3022835"/>
              <a:gd name="connsiteY9" fmla="*/ 1417706 h 2902394"/>
              <a:gd name="connsiteX10" fmla="*/ 2765627 w 3022835"/>
              <a:gd name="connsiteY10" fmla="*/ 670731 h 2902394"/>
              <a:gd name="connsiteX11" fmla="*/ 2405019 w 3022835"/>
              <a:gd name="connsiteY11" fmla="*/ 323002 h 2902394"/>
              <a:gd name="connsiteX12" fmla="*/ 1683802 w 3022835"/>
              <a:gd name="connsiteY12" fmla="*/ 26788 h 2902394"/>
              <a:gd name="connsiteX13" fmla="*/ 923948 w 3022835"/>
              <a:gd name="connsiteY13" fmla="*/ 13909 h 2902394"/>
              <a:gd name="connsiteX14" fmla="*/ 923948 w 3022835"/>
              <a:gd name="connsiteY14" fmla="*/ 13909 h 2902394"/>
              <a:gd name="connsiteX0" fmla="*/ 1567892 w 3022835"/>
              <a:gd name="connsiteY0" fmla="*/ 0 h 2991516"/>
              <a:gd name="connsiteX1" fmla="*/ 743644 w 3022835"/>
              <a:gd name="connsiteY1" fmla="*/ 412124 h 2991516"/>
              <a:gd name="connsiteX2" fmla="*/ 99700 w 3022835"/>
              <a:gd name="connsiteY2" fmla="*/ 991673 h 2991516"/>
              <a:gd name="connsiteX3" fmla="*/ 9548 w 3022835"/>
              <a:gd name="connsiteY3" fmla="*/ 1700011 h 2991516"/>
              <a:gd name="connsiteX4" fmla="*/ 176974 w 3022835"/>
              <a:gd name="connsiteY4" fmla="*/ 2446986 h 2991516"/>
              <a:gd name="connsiteX5" fmla="*/ 756523 w 3022835"/>
              <a:gd name="connsiteY5" fmla="*/ 2923504 h 2991516"/>
              <a:gd name="connsiteX6" fmla="*/ 1606528 w 3022835"/>
              <a:gd name="connsiteY6" fmla="*/ 2975019 h 2991516"/>
              <a:gd name="connsiteX7" fmla="*/ 2237593 w 3022835"/>
              <a:gd name="connsiteY7" fmla="*/ 2794715 h 2991516"/>
              <a:gd name="connsiteX8" fmla="*/ 2907295 w 3022835"/>
              <a:gd name="connsiteY8" fmla="*/ 2202287 h 2991516"/>
              <a:gd name="connsiteX9" fmla="*/ 3010326 w 3022835"/>
              <a:gd name="connsiteY9" fmla="*/ 1506828 h 2991516"/>
              <a:gd name="connsiteX10" fmla="*/ 2765627 w 3022835"/>
              <a:gd name="connsiteY10" fmla="*/ 759853 h 2991516"/>
              <a:gd name="connsiteX11" fmla="*/ 2405019 w 3022835"/>
              <a:gd name="connsiteY11" fmla="*/ 412124 h 2991516"/>
              <a:gd name="connsiteX12" fmla="*/ 1683802 w 3022835"/>
              <a:gd name="connsiteY12" fmla="*/ 115910 h 2991516"/>
              <a:gd name="connsiteX13" fmla="*/ 923948 w 3022835"/>
              <a:gd name="connsiteY13" fmla="*/ 103031 h 2991516"/>
              <a:gd name="connsiteX14" fmla="*/ 923948 w 3022835"/>
              <a:gd name="connsiteY14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2403186 w 3021002"/>
              <a:gd name="connsiteY11" fmla="*/ 412124 h 2991516"/>
              <a:gd name="connsiteX12" fmla="*/ 1681969 w 3021002"/>
              <a:gd name="connsiteY12" fmla="*/ 115910 h 2991516"/>
              <a:gd name="connsiteX13" fmla="*/ 922115 w 3021002"/>
              <a:gd name="connsiteY13" fmla="*/ 103031 h 2991516"/>
              <a:gd name="connsiteX14" fmla="*/ 922115 w 3021002"/>
              <a:gd name="connsiteY14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2403186 w 3021002"/>
              <a:gd name="connsiteY11" fmla="*/ 412124 h 2991516"/>
              <a:gd name="connsiteX12" fmla="*/ 922115 w 3021002"/>
              <a:gd name="connsiteY12" fmla="*/ 103031 h 2991516"/>
              <a:gd name="connsiteX13" fmla="*/ 922115 w 3021002"/>
              <a:gd name="connsiteY13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1952426 w 3021002"/>
              <a:gd name="connsiteY11" fmla="*/ 270456 h 2991516"/>
              <a:gd name="connsiteX12" fmla="*/ 922115 w 3021002"/>
              <a:gd name="connsiteY12" fmla="*/ 103031 h 2991516"/>
              <a:gd name="connsiteX13" fmla="*/ 922115 w 3021002"/>
              <a:gd name="connsiteY13" fmla="*/ 103031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922115 w 3026706"/>
              <a:gd name="connsiteY12" fmla="*/ 103031 h 2991516"/>
              <a:gd name="connsiteX13" fmla="*/ 922115 w 3026706"/>
              <a:gd name="connsiteY13" fmla="*/ 103031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922115 w 3026706"/>
              <a:gd name="connsiteY12" fmla="*/ 103031 h 2991516"/>
              <a:gd name="connsiteX13" fmla="*/ 741811 w 3026706"/>
              <a:gd name="connsiteY13" fmla="*/ 128789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741811 w 3026706"/>
              <a:gd name="connsiteY12" fmla="*/ 128789 h 2991516"/>
              <a:gd name="connsiteX0" fmla="*/ 1566059 w 3023169"/>
              <a:gd name="connsiteY0" fmla="*/ 0 h 2986898"/>
              <a:gd name="connsiteX1" fmla="*/ 690296 w 3023169"/>
              <a:gd name="connsiteY1" fmla="*/ 373487 h 2986898"/>
              <a:gd name="connsiteX2" fmla="*/ 97867 w 3023169"/>
              <a:gd name="connsiteY2" fmla="*/ 991673 h 2986898"/>
              <a:gd name="connsiteX3" fmla="*/ 7715 w 3023169"/>
              <a:gd name="connsiteY3" fmla="*/ 1700011 h 2986898"/>
              <a:gd name="connsiteX4" fmla="*/ 175141 w 3023169"/>
              <a:gd name="connsiteY4" fmla="*/ 2446986 h 2986898"/>
              <a:gd name="connsiteX5" fmla="*/ 754690 w 3023169"/>
              <a:gd name="connsiteY5" fmla="*/ 2923504 h 2986898"/>
              <a:gd name="connsiteX6" fmla="*/ 1604695 w 3023169"/>
              <a:gd name="connsiteY6" fmla="*/ 2975019 h 2986898"/>
              <a:gd name="connsiteX7" fmla="*/ 2354603 w 3023169"/>
              <a:gd name="connsiteY7" fmla="*/ 2859972 h 2986898"/>
              <a:gd name="connsiteX8" fmla="*/ 2905462 w 3023169"/>
              <a:gd name="connsiteY8" fmla="*/ 2202287 h 2986898"/>
              <a:gd name="connsiteX9" fmla="*/ 3008493 w 3023169"/>
              <a:gd name="connsiteY9" fmla="*/ 1506828 h 2986898"/>
              <a:gd name="connsiteX10" fmla="*/ 2686521 w 3023169"/>
              <a:gd name="connsiteY10" fmla="*/ 682580 h 2986898"/>
              <a:gd name="connsiteX11" fmla="*/ 1952426 w 3023169"/>
              <a:gd name="connsiteY11" fmla="*/ 270456 h 2986898"/>
              <a:gd name="connsiteX12" fmla="*/ 741811 w 3023169"/>
              <a:gd name="connsiteY12" fmla="*/ 128789 h 2986898"/>
              <a:gd name="connsiteX0" fmla="*/ 1566059 w 3023169"/>
              <a:gd name="connsiteY0" fmla="*/ 0 h 3029934"/>
              <a:gd name="connsiteX1" fmla="*/ 690296 w 3023169"/>
              <a:gd name="connsiteY1" fmla="*/ 373487 h 3029934"/>
              <a:gd name="connsiteX2" fmla="*/ 97867 w 3023169"/>
              <a:gd name="connsiteY2" fmla="*/ 991673 h 3029934"/>
              <a:gd name="connsiteX3" fmla="*/ 7715 w 3023169"/>
              <a:gd name="connsiteY3" fmla="*/ 1700011 h 3029934"/>
              <a:gd name="connsiteX4" fmla="*/ 175141 w 3023169"/>
              <a:gd name="connsiteY4" fmla="*/ 2446986 h 3029934"/>
              <a:gd name="connsiteX5" fmla="*/ 754690 w 3023169"/>
              <a:gd name="connsiteY5" fmla="*/ 2923504 h 3029934"/>
              <a:gd name="connsiteX6" fmla="*/ 1617900 w 3023169"/>
              <a:gd name="connsiteY6" fmla="*/ 3027224 h 3029934"/>
              <a:gd name="connsiteX7" fmla="*/ 2354603 w 3023169"/>
              <a:gd name="connsiteY7" fmla="*/ 2859972 h 3029934"/>
              <a:gd name="connsiteX8" fmla="*/ 2905462 w 3023169"/>
              <a:gd name="connsiteY8" fmla="*/ 2202287 h 3029934"/>
              <a:gd name="connsiteX9" fmla="*/ 3008493 w 3023169"/>
              <a:gd name="connsiteY9" fmla="*/ 1506828 h 3029934"/>
              <a:gd name="connsiteX10" fmla="*/ 2686521 w 3023169"/>
              <a:gd name="connsiteY10" fmla="*/ 682580 h 3029934"/>
              <a:gd name="connsiteX11" fmla="*/ 1952426 w 3023169"/>
              <a:gd name="connsiteY11" fmla="*/ 270456 h 3029934"/>
              <a:gd name="connsiteX12" fmla="*/ 741811 w 3023169"/>
              <a:gd name="connsiteY12" fmla="*/ 128789 h 3029934"/>
              <a:gd name="connsiteX0" fmla="*/ 1848546 w 3023169"/>
              <a:gd name="connsiteY0" fmla="*/ 0 h 3191615"/>
              <a:gd name="connsiteX1" fmla="*/ 690296 w 3023169"/>
              <a:gd name="connsiteY1" fmla="*/ 535168 h 3191615"/>
              <a:gd name="connsiteX2" fmla="*/ 97867 w 3023169"/>
              <a:gd name="connsiteY2" fmla="*/ 1153354 h 3191615"/>
              <a:gd name="connsiteX3" fmla="*/ 7715 w 3023169"/>
              <a:gd name="connsiteY3" fmla="*/ 1861692 h 3191615"/>
              <a:gd name="connsiteX4" fmla="*/ 175141 w 3023169"/>
              <a:gd name="connsiteY4" fmla="*/ 2608667 h 3191615"/>
              <a:gd name="connsiteX5" fmla="*/ 754690 w 3023169"/>
              <a:gd name="connsiteY5" fmla="*/ 3085185 h 3191615"/>
              <a:gd name="connsiteX6" fmla="*/ 1617900 w 3023169"/>
              <a:gd name="connsiteY6" fmla="*/ 3188905 h 3191615"/>
              <a:gd name="connsiteX7" fmla="*/ 2354603 w 3023169"/>
              <a:gd name="connsiteY7" fmla="*/ 3021653 h 3191615"/>
              <a:gd name="connsiteX8" fmla="*/ 2905462 w 3023169"/>
              <a:gd name="connsiteY8" fmla="*/ 2363968 h 3191615"/>
              <a:gd name="connsiteX9" fmla="*/ 3008493 w 3023169"/>
              <a:gd name="connsiteY9" fmla="*/ 1668509 h 3191615"/>
              <a:gd name="connsiteX10" fmla="*/ 2686521 w 3023169"/>
              <a:gd name="connsiteY10" fmla="*/ 844261 h 3191615"/>
              <a:gd name="connsiteX11" fmla="*/ 1952426 w 3023169"/>
              <a:gd name="connsiteY11" fmla="*/ 432137 h 3191615"/>
              <a:gd name="connsiteX12" fmla="*/ 741811 w 3023169"/>
              <a:gd name="connsiteY12" fmla="*/ 290470 h 3191615"/>
              <a:gd name="connsiteX0" fmla="*/ 1848546 w 3023169"/>
              <a:gd name="connsiteY0" fmla="*/ 0 h 3191615"/>
              <a:gd name="connsiteX1" fmla="*/ 690296 w 3023169"/>
              <a:gd name="connsiteY1" fmla="*/ 535168 h 3191615"/>
              <a:gd name="connsiteX2" fmla="*/ 97867 w 3023169"/>
              <a:gd name="connsiteY2" fmla="*/ 1153354 h 3191615"/>
              <a:gd name="connsiteX3" fmla="*/ 7715 w 3023169"/>
              <a:gd name="connsiteY3" fmla="*/ 1861692 h 3191615"/>
              <a:gd name="connsiteX4" fmla="*/ 175141 w 3023169"/>
              <a:gd name="connsiteY4" fmla="*/ 2608667 h 3191615"/>
              <a:gd name="connsiteX5" fmla="*/ 754690 w 3023169"/>
              <a:gd name="connsiteY5" fmla="*/ 3085185 h 3191615"/>
              <a:gd name="connsiteX6" fmla="*/ 1617900 w 3023169"/>
              <a:gd name="connsiteY6" fmla="*/ 3188905 h 3191615"/>
              <a:gd name="connsiteX7" fmla="*/ 2354603 w 3023169"/>
              <a:gd name="connsiteY7" fmla="*/ 3021653 h 3191615"/>
              <a:gd name="connsiteX8" fmla="*/ 2905462 w 3023169"/>
              <a:gd name="connsiteY8" fmla="*/ 2363968 h 3191615"/>
              <a:gd name="connsiteX9" fmla="*/ 3008493 w 3023169"/>
              <a:gd name="connsiteY9" fmla="*/ 1668509 h 3191615"/>
              <a:gd name="connsiteX10" fmla="*/ 2686521 w 3023169"/>
              <a:gd name="connsiteY10" fmla="*/ 844261 h 3191615"/>
              <a:gd name="connsiteX11" fmla="*/ 1952426 w 3023169"/>
              <a:gd name="connsiteY11" fmla="*/ 432137 h 3191615"/>
              <a:gd name="connsiteX12" fmla="*/ 661099 w 3023169"/>
              <a:gd name="connsiteY12" fmla="*/ 88369 h 3191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23169" h="3191615">
                <a:moveTo>
                  <a:pt x="1848546" y="0"/>
                </a:moveTo>
                <a:cubicBezTo>
                  <a:pt x="1719757" y="37563"/>
                  <a:pt x="982076" y="342942"/>
                  <a:pt x="690296" y="535168"/>
                </a:cubicBezTo>
                <a:cubicBezTo>
                  <a:pt x="398516" y="727394"/>
                  <a:pt x="211630" y="932267"/>
                  <a:pt x="97867" y="1153354"/>
                </a:cubicBezTo>
                <a:cubicBezTo>
                  <a:pt x="-15896" y="1374441"/>
                  <a:pt x="-5164" y="1619140"/>
                  <a:pt x="7715" y="1861692"/>
                </a:cubicBezTo>
                <a:cubicBezTo>
                  <a:pt x="20594" y="2104244"/>
                  <a:pt x="50645" y="2404752"/>
                  <a:pt x="175141" y="2608667"/>
                </a:cubicBezTo>
                <a:cubicBezTo>
                  <a:pt x="299637" y="2812582"/>
                  <a:pt x="514230" y="2988479"/>
                  <a:pt x="754690" y="3085185"/>
                </a:cubicBezTo>
                <a:cubicBezTo>
                  <a:pt x="995150" y="3181891"/>
                  <a:pt x="1351248" y="3199494"/>
                  <a:pt x="1617900" y="3188905"/>
                </a:cubicBezTo>
                <a:cubicBezTo>
                  <a:pt x="1884552" y="3178316"/>
                  <a:pt x="2140009" y="3159142"/>
                  <a:pt x="2354603" y="3021653"/>
                </a:cubicBezTo>
                <a:cubicBezTo>
                  <a:pt x="2569197" y="2884164"/>
                  <a:pt x="2796480" y="2589492"/>
                  <a:pt x="2905462" y="2363968"/>
                </a:cubicBezTo>
                <a:cubicBezTo>
                  <a:pt x="3014444" y="2138444"/>
                  <a:pt x="3044983" y="1921793"/>
                  <a:pt x="3008493" y="1668509"/>
                </a:cubicBezTo>
                <a:cubicBezTo>
                  <a:pt x="2972003" y="1415225"/>
                  <a:pt x="2862532" y="1050323"/>
                  <a:pt x="2686521" y="844261"/>
                </a:cubicBezTo>
                <a:cubicBezTo>
                  <a:pt x="2510510" y="638199"/>
                  <a:pt x="2276544" y="524435"/>
                  <a:pt x="1952426" y="432137"/>
                </a:cubicBezTo>
                <a:cubicBezTo>
                  <a:pt x="1628308" y="339839"/>
                  <a:pt x="913310" y="117883"/>
                  <a:pt x="661099" y="88369"/>
                </a:cubicBezTo>
              </a:path>
            </a:pathLst>
          </a:cu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8763" y="5100252"/>
            <a:ext cx="828675" cy="82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Prostokąt 27"/>
          <p:cNvSpPr/>
          <p:nvPr/>
        </p:nvSpPr>
        <p:spPr>
          <a:xfrm>
            <a:off x="7239743" y="4694267"/>
            <a:ext cx="2557110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0" b="0" i="0" u="none" strike="noStrike" kern="1200" cap="none" spc="0" normalizeH="0" baseline="0" noProof="0" dirty="0" err="1">
                <a:ln w="9525" cmpd="sng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CC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Arial" charset="0"/>
              </a:rPr>
              <a:t>tiger</a:t>
            </a:r>
            <a:endParaRPr kumimoji="0" lang="es-ES" sz="8000" b="0" i="0" u="none" strike="noStrike" kern="1200" cap="none" spc="0" normalizeH="0" baseline="0" noProof="0" dirty="0">
              <a:ln w="9525" cmpd="sng">
                <a:solidFill>
                  <a:prstClr val="black">
                    <a:lumMod val="95000"/>
                    <a:lumOff val="5000"/>
                  </a:prstClr>
                </a:solidFill>
                <a:prstDash val="solid"/>
              </a:ln>
              <a:solidFill>
                <a:srgbClr val="CC00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2951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8393" y="2389683"/>
            <a:ext cx="1815723" cy="20786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118" y="4468316"/>
            <a:ext cx="118427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2665" y="2946805"/>
            <a:ext cx="10731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3972" y="1799272"/>
            <a:ext cx="2032028" cy="194049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987FB4-AF68-9829-D2D9-E14A487261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18197" y="4563022"/>
            <a:ext cx="1582353" cy="157293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AB742CF-E827-5B42-2875-D2E69FFD01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33141" y="2940674"/>
            <a:ext cx="1579709" cy="1598185"/>
          </a:xfrm>
          <a:prstGeom prst="rect">
            <a:avLst/>
          </a:prstGeom>
        </p:spPr>
      </p:pic>
      <p:sp>
        <p:nvSpPr>
          <p:cNvPr id="17" name="Prostokąt 2"/>
          <p:cNvSpPr/>
          <p:nvPr/>
        </p:nvSpPr>
        <p:spPr>
          <a:xfrm>
            <a:off x="6725980" y="37542"/>
            <a:ext cx="2860078" cy="264687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600" b="0" i="0" u="none" strike="noStrike" kern="1200" cap="none" spc="0" normalizeH="0" baseline="0" noProof="0" dirty="0" err="1">
                <a:ln w="9525" cmpd="sng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CC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Arial" charset="0"/>
              </a:rPr>
              <a:t>Uu</a:t>
            </a:r>
            <a:endParaRPr kumimoji="0" lang="es-ES" sz="16600" b="0" i="0" u="none" strike="noStrike" kern="1200" cap="none" spc="0" normalizeH="0" baseline="0" noProof="0" dirty="0">
              <a:ln w="9525" cmpd="sng">
                <a:solidFill>
                  <a:prstClr val="black">
                    <a:lumMod val="95000"/>
                    <a:lumOff val="5000"/>
                  </a:prstClr>
                </a:solidFill>
                <a:prstDash val="solid"/>
              </a:ln>
              <a:solidFill>
                <a:srgbClr val="CC00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18" name="Prostokąt 3"/>
          <p:cNvSpPr/>
          <p:nvPr/>
        </p:nvSpPr>
        <p:spPr>
          <a:xfrm>
            <a:off x="326571" y="1187016"/>
            <a:ext cx="61220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 w="9525" cmpd="sng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Arial" charset="0"/>
              </a:rPr>
              <a:t>Which item starts with ... ?</a:t>
            </a:r>
          </a:p>
        </p:txBody>
      </p:sp>
      <p:sp>
        <p:nvSpPr>
          <p:cNvPr id="19" name="Dowolny kształt 17"/>
          <p:cNvSpPr/>
          <p:nvPr/>
        </p:nvSpPr>
        <p:spPr>
          <a:xfrm>
            <a:off x="1299562" y="2147058"/>
            <a:ext cx="2313384" cy="1814766"/>
          </a:xfrm>
          <a:custGeom>
            <a:avLst/>
            <a:gdLst>
              <a:gd name="connsiteX0" fmla="*/ 1181526 w 3022835"/>
              <a:gd name="connsiteY0" fmla="*/ 116940 h 2902394"/>
              <a:gd name="connsiteX1" fmla="*/ 743644 w 3022835"/>
              <a:gd name="connsiteY1" fmla="*/ 323002 h 2902394"/>
              <a:gd name="connsiteX2" fmla="*/ 99700 w 3022835"/>
              <a:gd name="connsiteY2" fmla="*/ 902551 h 2902394"/>
              <a:gd name="connsiteX3" fmla="*/ 9548 w 3022835"/>
              <a:gd name="connsiteY3" fmla="*/ 1610889 h 2902394"/>
              <a:gd name="connsiteX4" fmla="*/ 176974 w 3022835"/>
              <a:gd name="connsiteY4" fmla="*/ 2357864 h 2902394"/>
              <a:gd name="connsiteX5" fmla="*/ 756523 w 3022835"/>
              <a:gd name="connsiteY5" fmla="*/ 2834382 h 2902394"/>
              <a:gd name="connsiteX6" fmla="*/ 1606528 w 3022835"/>
              <a:gd name="connsiteY6" fmla="*/ 2885897 h 2902394"/>
              <a:gd name="connsiteX7" fmla="*/ 2237593 w 3022835"/>
              <a:gd name="connsiteY7" fmla="*/ 2705593 h 2902394"/>
              <a:gd name="connsiteX8" fmla="*/ 2907295 w 3022835"/>
              <a:gd name="connsiteY8" fmla="*/ 2113165 h 2902394"/>
              <a:gd name="connsiteX9" fmla="*/ 3010326 w 3022835"/>
              <a:gd name="connsiteY9" fmla="*/ 1417706 h 2902394"/>
              <a:gd name="connsiteX10" fmla="*/ 2765627 w 3022835"/>
              <a:gd name="connsiteY10" fmla="*/ 670731 h 2902394"/>
              <a:gd name="connsiteX11" fmla="*/ 2405019 w 3022835"/>
              <a:gd name="connsiteY11" fmla="*/ 323002 h 2902394"/>
              <a:gd name="connsiteX12" fmla="*/ 1683802 w 3022835"/>
              <a:gd name="connsiteY12" fmla="*/ 26788 h 2902394"/>
              <a:gd name="connsiteX13" fmla="*/ 923948 w 3022835"/>
              <a:gd name="connsiteY13" fmla="*/ 13909 h 2902394"/>
              <a:gd name="connsiteX14" fmla="*/ 923948 w 3022835"/>
              <a:gd name="connsiteY14" fmla="*/ 13909 h 2902394"/>
              <a:gd name="connsiteX0" fmla="*/ 1567892 w 3022835"/>
              <a:gd name="connsiteY0" fmla="*/ 0 h 2991516"/>
              <a:gd name="connsiteX1" fmla="*/ 743644 w 3022835"/>
              <a:gd name="connsiteY1" fmla="*/ 412124 h 2991516"/>
              <a:gd name="connsiteX2" fmla="*/ 99700 w 3022835"/>
              <a:gd name="connsiteY2" fmla="*/ 991673 h 2991516"/>
              <a:gd name="connsiteX3" fmla="*/ 9548 w 3022835"/>
              <a:gd name="connsiteY3" fmla="*/ 1700011 h 2991516"/>
              <a:gd name="connsiteX4" fmla="*/ 176974 w 3022835"/>
              <a:gd name="connsiteY4" fmla="*/ 2446986 h 2991516"/>
              <a:gd name="connsiteX5" fmla="*/ 756523 w 3022835"/>
              <a:gd name="connsiteY5" fmla="*/ 2923504 h 2991516"/>
              <a:gd name="connsiteX6" fmla="*/ 1606528 w 3022835"/>
              <a:gd name="connsiteY6" fmla="*/ 2975019 h 2991516"/>
              <a:gd name="connsiteX7" fmla="*/ 2237593 w 3022835"/>
              <a:gd name="connsiteY7" fmla="*/ 2794715 h 2991516"/>
              <a:gd name="connsiteX8" fmla="*/ 2907295 w 3022835"/>
              <a:gd name="connsiteY8" fmla="*/ 2202287 h 2991516"/>
              <a:gd name="connsiteX9" fmla="*/ 3010326 w 3022835"/>
              <a:gd name="connsiteY9" fmla="*/ 1506828 h 2991516"/>
              <a:gd name="connsiteX10" fmla="*/ 2765627 w 3022835"/>
              <a:gd name="connsiteY10" fmla="*/ 759853 h 2991516"/>
              <a:gd name="connsiteX11" fmla="*/ 2405019 w 3022835"/>
              <a:gd name="connsiteY11" fmla="*/ 412124 h 2991516"/>
              <a:gd name="connsiteX12" fmla="*/ 1683802 w 3022835"/>
              <a:gd name="connsiteY12" fmla="*/ 115910 h 2991516"/>
              <a:gd name="connsiteX13" fmla="*/ 923948 w 3022835"/>
              <a:gd name="connsiteY13" fmla="*/ 103031 h 2991516"/>
              <a:gd name="connsiteX14" fmla="*/ 923948 w 3022835"/>
              <a:gd name="connsiteY14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2403186 w 3021002"/>
              <a:gd name="connsiteY11" fmla="*/ 412124 h 2991516"/>
              <a:gd name="connsiteX12" fmla="*/ 1681969 w 3021002"/>
              <a:gd name="connsiteY12" fmla="*/ 115910 h 2991516"/>
              <a:gd name="connsiteX13" fmla="*/ 922115 w 3021002"/>
              <a:gd name="connsiteY13" fmla="*/ 103031 h 2991516"/>
              <a:gd name="connsiteX14" fmla="*/ 922115 w 3021002"/>
              <a:gd name="connsiteY14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2403186 w 3021002"/>
              <a:gd name="connsiteY11" fmla="*/ 412124 h 2991516"/>
              <a:gd name="connsiteX12" fmla="*/ 922115 w 3021002"/>
              <a:gd name="connsiteY12" fmla="*/ 103031 h 2991516"/>
              <a:gd name="connsiteX13" fmla="*/ 922115 w 3021002"/>
              <a:gd name="connsiteY13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1952426 w 3021002"/>
              <a:gd name="connsiteY11" fmla="*/ 270456 h 2991516"/>
              <a:gd name="connsiteX12" fmla="*/ 922115 w 3021002"/>
              <a:gd name="connsiteY12" fmla="*/ 103031 h 2991516"/>
              <a:gd name="connsiteX13" fmla="*/ 922115 w 3021002"/>
              <a:gd name="connsiteY13" fmla="*/ 103031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922115 w 3026706"/>
              <a:gd name="connsiteY12" fmla="*/ 103031 h 2991516"/>
              <a:gd name="connsiteX13" fmla="*/ 922115 w 3026706"/>
              <a:gd name="connsiteY13" fmla="*/ 103031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922115 w 3026706"/>
              <a:gd name="connsiteY12" fmla="*/ 103031 h 2991516"/>
              <a:gd name="connsiteX13" fmla="*/ 741811 w 3026706"/>
              <a:gd name="connsiteY13" fmla="*/ 128789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741811 w 3026706"/>
              <a:gd name="connsiteY12" fmla="*/ 128789 h 2991516"/>
              <a:gd name="connsiteX0" fmla="*/ 1566059 w 3023169"/>
              <a:gd name="connsiteY0" fmla="*/ 0 h 2986898"/>
              <a:gd name="connsiteX1" fmla="*/ 690296 w 3023169"/>
              <a:gd name="connsiteY1" fmla="*/ 373487 h 2986898"/>
              <a:gd name="connsiteX2" fmla="*/ 97867 w 3023169"/>
              <a:gd name="connsiteY2" fmla="*/ 991673 h 2986898"/>
              <a:gd name="connsiteX3" fmla="*/ 7715 w 3023169"/>
              <a:gd name="connsiteY3" fmla="*/ 1700011 h 2986898"/>
              <a:gd name="connsiteX4" fmla="*/ 175141 w 3023169"/>
              <a:gd name="connsiteY4" fmla="*/ 2446986 h 2986898"/>
              <a:gd name="connsiteX5" fmla="*/ 754690 w 3023169"/>
              <a:gd name="connsiteY5" fmla="*/ 2923504 h 2986898"/>
              <a:gd name="connsiteX6" fmla="*/ 1604695 w 3023169"/>
              <a:gd name="connsiteY6" fmla="*/ 2975019 h 2986898"/>
              <a:gd name="connsiteX7" fmla="*/ 2354603 w 3023169"/>
              <a:gd name="connsiteY7" fmla="*/ 2859972 h 2986898"/>
              <a:gd name="connsiteX8" fmla="*/ 2905462 w 3023169"/>
              <a:gd name="connsiteY8" fmla="*/ 2202287 h 2986898"/>
              <a:gd name="connsiteX9" fmla="*/ 3008493 w 3023169"/>
              <a:gd name="connsiteY9" fmla="*/ 1506828 h 2986898"/>
              <a:gd name="connsiteX10" fmla="*/ 2686521 w 3023169"/>
              <a:gd name="connsiteY10" fmla="*/ 682580 h 2986898"/>
              <a:gd name="connsiteX11" fmla="*/ 1952426 w 3023169"/>
              <a:gd name="connsiteY11" fmla="*/ 270456 h 2986898"/>
              <a:gd name="connsiteX12" fmla="*/ 741811 w 3023169"/>
              <a:gd name="connsiteY12" fmla="*/ 128789 h 2986898"/>
              <a:gd name="connsiteX0" fmla="*/ 1566059 w 3023169"/>
              <a:gd name="connsiteY0" fmla="*/ 0 h 3029934"/>
              <a:gd name="connsiteX1" fmla="*/ 690296 w 3023169"/>
              <a:gd name="connsiteY1" fmla="*/ 373487 h 3029934"/>
              <a:gd name="connsiteX2" fmla="*/ 97867 w 3023169"/>
              <a:gd name="connsiteY2" fmla="*/ 991673 h 3029934"/>
              <a:gd name="connsiteX3" fmla="*/ 7715 w 3023169"/>
              <a:gd name="connsiteY3" fmla="*/ 1700011 h 3029934"/>
              <a:gd name="connsiteX4" fmla="*/ 175141 w 3023169"/>
              <a:gd name="connsiteY4" fmla="*/ 2446986 h 3029934"/>
              <a:gd name="connsiteX5" fmla="*/ 754690 w 3023169"/>
              <a:gd name="connsiteY5" fmla="*/ 2923504 h 3029934"/>
              <a:gd name="connsiteX6" fmla="*/ 1617900 w 3023169"/>
              <a:gd name="connsiteY6" fmla="*/ 3027224 h 3029934"/>
              <a:gd name="connsiteX7" fmla="*/ 2354603 w 3023169"/>
              <a:gd name="connsiteY7" fmla="*/ 2859972 h 3029934"/>
              <a:gd name="connsiteX8" fmla="*/ 2905462 w 3023169"/>
              <a:gd name="connsiteY8" fmla="*/ 2202287 h 3029934"/>
              <a:gd name="connsiteX9" fmla="*/ 3008493 w 3023169"/>
              <a:gd name="connsiteY9" fmla="*/ 1506828 h 3029934"/>
              <a:gd name="connsiteX10" fmla="*/ 2686521 w 3023169"/>
              <a:gd name="connsiteY10" fmla="*/ 682580 h 3029934"/>
              <a:gd name="connsiteX11" fmla="*/ 1952426 w 3023169"/>
              <a:gd name="connsiteY11" fmla="*/ 270456 h 3029934"/>
              <a:gd name="connsiteX12" fmla="*/ 741811 w 3023169"/>
              <a:gd name="connsiteY12" fmla="*/ 128789 h 3029934"/>
              <a:gd name="connsiteX0" fmla="*/ 1848546 w 3023169"/>
              <a:gd name="connsiteY0" fmla="*/ 0 h 3191615"/>
              <a:gd name="connsiteX1" fmla="*/ 690296 w 3023169"/>
              <a:gd name="connsiteY1" fmla="*/ 535168 h 3191615"/>
              <a:gd name="connsiteX2" fmla="*/ 97867 w 3023169"/>
              <a:gd name="connsiteY2" fmla="*/ 1153354 h 3191615"/>
              <a:gd name="connsiteX3" fmla="*/ 7715 w 3023169"/>
              <a:gd name="connsiteY3" fmla="*/ 1861692 h 3191615"/>
              <a:gd name="connsiteX4" fmla="*/ 175141 w 3023169"/>
              <a:gd name="connsiteY4" fmla="*/ 2608667 h 3191615"/>
              <a:gd name="connsiteX5" fmla="*/ 754690 w 3023169"/>
              <a:gd name="connsiteY5" fmla="*/ 3085185 h 3191615"/>
              <a:gd name="connsiteX6" fmla="*/ 1617900 w 3023169"/>
              <a:gd name="connsiteY6" fmla="*/ 3188905 h 3191615"/>
              <a:gd name="connsiteX7" fmla="*/ 2354603 w 3023169"/>
              <a:gd name="connsiteY7" fmla="*/ 3021653 h 3191615"/>
              <a:gd name="connsiteX8" fmla="*/ 2905462 w 3023169"/>
              <a:gd name="connsiteY8" fmla="*/ 2363968 h 3191615"/>
              <a:gd name="connsiteX9" fmla="*/ 3008493 w 3023169"/>
              <a:gd name="connsiteY9" fmla="*/ 1668509 h 3191615"/>
              <a:gd name="connsiteX10" fmla="*/ 2686521 w 3023169"/>
              <a:gd name="connsiteY10" fmla="*/ 844261 h 3191615"/>
              <a:gd name="connsiteX11" fmla="*/ 1952426 w 3023169"/>
              <a:gd name="connsiteY11" fmla="*/ 432137 h 3191615"/>
              <a:gd name="connsiteX12" fmla="*/ 741811 w 3023169"/>
              <a:gd name="connsiteY12" fmla="*/ 290470 h 3191615"/>
              <a:gd name="connsiteX0" fmla="*/ 1848546 w 3023169"/>
              <a:gd name="connsiteY0" fmla="*/ 0 h 3191615"/>
              <a:gd name="connsiteX1" fmla="*/ 690296 w 3023169"/>
              <a:gd name="connsiteY1" fmla="*/ 535168 h 3191615"/>
              <a:gd name="connsiteX2" fmla="*/ 97867 w 3023169"/>
              <a:gd name="connsiteY2" fmla="*/ 1153354 h 3191615"/>
              <a:gd name="connsiteX3" fmla="*/ 7715 w 3023169"/>
              <a:gd name="connsiteY3" fmla="*/ 1861692 h 3191615"/>
              <a:gd name="connsiteX4" fmla="*/ 175141 w 3023169"/>
              <a:gd name="connsiteY4" fmla="*/ 2608667 h 3191615"/>
              <a:gd name="connsiteX5" fmla="*/ 754690 w 3023169"/>
              <a:gd name="connsiteY5" fmla="*/ 3085185 h 3191615"/>
              <a:gd name="connsiteX6" fmla="*/ 1617900 w 3023169"/>
              <a:gd name="connsiteY6" fmla="*/ 3188905 h 3191615"/>
              <a:gd name="connsiteX7" fmla="*/ 2354603 w 3023169"/>
              <a:gd name="connsiteY7" fmla="*/ 3021653 h 3191615"/>
              <a:gd name="connsiteX8" fmla="*/ 2905462 w 3023169"/>
              <a:gd name="connsiteY8" fmla="*/ 2363968 h 3191615"/>
              <a:gd name="connsiteX9" fmla="*/ 3008493 w 3023169"/>
              <a:gd name="connsiteY9" fmla="*/ 1668509 h 3191615"/>
              <a:gd name="connsiteX10" fmla="*/ 2686521 w 3023169"/>
              <a:gd name="connsiteY10" fmla="*/ 844261 h 3191615"/>
              <a:gd name="connsiteX11" fmla="*/ 1952426 w 3023169"/>
              <a:gd name="connsiteY11" fmla="*/ 432137 h 3191615"/>
              <a:gd name="connsiteX12" fmla="*/ 661099 w 3023169"/>
              <a:gd name="connsiteY12" fmla="*/ 88369 h 3191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23169" h="3191615">
                <a:moveTo>
                  <a:pt x="1848546" y="0"/>
                </a:moveTo>
                <a:cubicBezTo>
                  <a:pt x="1719757" y="37563"/>
                  <a:pt x="982076" y="342942"/>
                  <a:pt x="690296" y="535168"/>
                </a:cubicBezTo>
                <a:cubicBezTo>
                  <a:pt x="398516" y="727394"/>
                  <a:pt x="211630" y="932267"/>
                  <a:pt x="97867" y="1153354"/>
                </a:cubicBezTo>
                <a:cubicBezTo>
                  <a:pt x="-15896" y="1374441"/>
                  <a:pt x="-5164" y="1619140"/>
                  <a:pt x="7715" y="1861692"/>
                </a:cubicBezTo>
                <a:cubicBezTo>
                  <a:pt x="20594" y="2104244"/>
                  <a:pt x="50645" y="2404752"/>
                  <a:pt x="175141" y="2608667"/>
                </a:cubicBezTo>
                <a:cubicBezTo>
                  <a:pt x="299637" y="2812582"/>
                  <a:pt x="514230" y="2988479"/>
                  <a:pt x="754690" y="3085185"/>
                </a:cubicBezTo>
                <a:cubicBezTo>
                  <a:pt x="995150" y="3181891"/>
                  <a:pt x="1351248" y="3199494"/>
                  <a:pt x="1617900" y="3188905"/>
                </a:cubicBezTo>
                <a:cubicBezTo>
                  <a:pt x="1884552" y="3178316"/>
                  <a:pt x="2140009" y="3159142"/>
                  <a:pt x="2354603" y="3021653"/>
                </a:cubicBezTo>
                <a:cubicBezTo>
                  <a:pt x="2569197" y="2884164"/>
                  <a:pt x="2796480" y="2589492"/>
                  <a:pt x="2905462" y="2363968"/>
                </a:cubicBezTo>
                <a:cubicBezTo>
                  <a:pt x="3014444" y="2138444"/>
                  <a:pt x="3044983" y="1921793"/>
                  <a:pt x="3008493" y="1668509"/>
                </a:cubicBezTo>
                <a:cubicBezTo>
                  <a:pt x="2972003" y="1415225"/>
                  <a:pt x="2862532" y="1050323"/>
                  <a:pt x="2686521" y="844261"/>
                </a:cubicBezTo>
                <a:cubicBezTo>
                  <a:pt x="2510510" y="638199"/>
                  <a:pt x="2276544" y="524435"/>
                  <a:pt x="1952426" y="432137"/>
                </a:cubicBezTo>
                <a:cubicBezTo>
                  <a:pt x="1628308" y="339839"/>
                  <a:pt x="913310" y="117883"/>
                  <a:pt x="661099" y="88369"/>
                </a:cubicBezTo>
              </a:path>
            </a:pathLst>
          </a:cu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099" y="5308869"/>
            <a:ext cx="828675" cy="82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Prostokąt 27"/>
          <p:cNvSpPr/>
          <p:nvPr/>
        </p:nvSpPr>
        <p:spPr>
          <a:xfrm>
            <a:off x="6464550" y="4647150"/>
            <a:ext cx="4267515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8000" dirty="0" err="1">
                <a:ln w="9525" cmpd="sng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CC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Arial" charset="0"/>
              </a:rPr>
              <a:t>umbrella</a:t>
            </a:r>
            <a:endParaRPr kumimoji="0" lang="es-ES" sz="8000" b="0" i="0" u="none" strike="noStrike" kern="1200" cap="none" spc="0" normalizeH="0" baseline="0" noProof="0" dirty="0">
              <a:ln w="9525" cmpd="sng">
                <a:solidFill>
                  <a:prstClr val="black">
                    <a:lumMod val="95000"/>
                    <a:lumOff val="5000"/>
                  </a:prstClr>
                </a:solidFill>
                <a:prstDash val="solid"/>
              </a:ln>
              <a:solidFill>
                <a:srgbClr val="CC00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1236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2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4722" y="2408856"/>
            <a:ext cx="1805219" cy="19208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5040" y="4826339"/>
            <a:ext cx="1184275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5744" y="3828899"/>
            <a:ext cx="107315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6546" y="2458752"/>
            <a:ext cx="2032028" cy="194049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1987FB4-AF68-9829-D2D9-E14A487261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0547" y="1423656"/>
            <a:ext cx="1582353" cy="15729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4169" y="2527821"/>
            <a:ext cx="2267871" cy="2298518"/>
          </a:xfrm>
          <a:prstGeom prst="rect">
            <a:avLst/>
          </a:prstGeom>
        </p:spPr>
      </p:pic>
      <p:sp>
        <p:nvSpPr>
          <p:cNvPr id="9" name="Prostokąt 2"/>
          <p:cNvSpPr/>
          <p:nvPr/>
        </p:nvSpPr>
        <p:spPr>
          <a:xfrm>
            <a:off x="6725980" y="37542"/>
            <a:ext cx="2860078" cy="264687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6600" b="0" i="0" u="none" strike="noStrike" kern="1200" cap="none" spc="0" normalizeH="0" baseline="0" noProof="0" dirty="0" err="1">
                <a:ln w="9525" cmpd="sng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CC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Arial" charset="0"/>
              </a:rPr>
              <a:t>Uu</a:t>
            </a:r>
            <a:endParaRPr kumimoji="0" lang="es-ES" sz="16600" b="0" i="0" u="none" strike="noStrike" kern="1200" cap="none" spc="0" normalizeH="0" baseline="0" noProof="0" dirty="0">
              <a:ln w="9525" cmpd="sng">
                <a:solidFill>
                  <a:prstClr val="black">
                    <a:lumMod val="95000"/>
                    <a:lumOff val="5000"/>
                  </a:prstClr>
                </a:solidFill>
                <a:prstDash val="solid"/>
              </a:ln>
              <a:solidFill>
                <a:srgbClr val="CC00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Comic Sans MS" pitchFamily="66" charset="0"/>
              <a:ea typeface="+mn-ea"/>
              <a:cs typeface="Arial" charset="0"/>
            </a:endParaRPr>
          </a:p>
        </p:txBody>
      </p:sp>
      <p:sp>
        <p:nvSpPr>
          <p:cNvPr id="10" name="Prostokąt 3"/>
          <p:cNvSpPr/>
          <p:nvPr/>
        </p:nvSpPr>
        <p:spPr>
          <a:xfrm>
            <a:off x="326571" y="1187016"/>
            <a:ext cx="61220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none" spc="0" normalizeH="0" baseline="0" noProof="0" dirty="0">
                <a:ln w="9525" cmpd="sng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mic Sans MS" pitchFamily="66" charset="0"/>
                <a:ea typeface="+mn-ea"/>
                <a:cs typeface="Arial" charset="0"/>
              </a:rPr>
              <a:t>Which item starts with ... ?</a:t>
            </a:r>
          </a:p>
        </p:txBody>
      </p:sp>
      <p:sp>
        <p:nvSpPr>
          <p:cNvPr id="11" name="Dowolny kształt 17"/>
          <p:cNvSpPr/>
          <p:nvPr/>
        </p:nvSpPr>
        <p:spPr>
          <a:xfrm>
            <a:off x="6261169" y="2408856"/>
            <a:ext cx="2313384" cy="1814766"/>
          </a:xfrm>
          <a:custGeom>
            <a:avLst/>
            <a:gdLst>
              <a:gd name="connsiteX0" fmla="*/ 1181526 w 3022835"/>
              <a:gd name="connsiteY0" fmla="*/ 116940 h 2902394"/>
              <a:gd name="connsiteX1" fmla="*/ 743644 w 3022835"/>
              <a:gd name="connsiteY1" fmla="*/ 323002 h 2902394"/>
              <a:gd name="connsiteX2" fmla="*/ 99700 w 3022835"/>
              <a:gd name="connsiteY2" fmla="*/ 902551 h 2902394"/>
              <a:gd name="connsiteX3" fmla="*/ 9548 w 3022835"/>
              <a:gd name="connsiteY3" fmla="*/ 1610889 h 2902394"/>
              <a:gd name="connsiteX4" fmla="*/ 176974 w 3022835"/>
              <a:gd name="connsiteY4" fmla="*/ 2357864 h 2902394"/>
              <a:gd name="connsiteX5" fmla="*/ 756523 w 3022835"/>
              <a:gd name="connsiteY5" fmla="*/ 2834382 h 2902394"/>
              <a:gd name="connsiteX6" fmla="*/ 1606528 w 3022835"/>
              <a:gd name="connsiteY6" fmla="*/ 2885897 h 2902394"/>
              <a:gd name="connsiteX7" fmla="*/ 2237593 w 3022835"/>
              <a:gd name="connsiteY7" fmla="*/ 2705593 h 2902394"/>
              <a:gd name="connsiteX8" fmla="*/ 2907295 w 3022835"/>
              <a:gd name="connsiteY8" fmla="*/ 2113165 h 2902394"/>
              <a:gd name="connsiteX9" fmla="*/ 3010326 w 3022835"/>
              <a:gd name="connsiteY9" fmla="*/ 1417706 h 2902394"/>
              <a:gd name="connsiteX10" fmla="*/ 2765627 w 3022835"/>
              <a:gd name="connsiteY10" fmla="*/ 670731 h 2902394"/>
              <a:gd name="connsiteX11" fmla="*/ 2405019 w 3022835"/>
              <a:gd name="connsiteY11" fmla="*/ 323002 h 2902394"/>
              <a:gd name="connsiteX12" fmla="*/ 1683802 w 3022835"/>
              <a:gd name="connsiteY12" fmla="*/ 26788 h 2902394"/>
              <a:gd name="connsiteX13" fmla="*/ 923948 w 3022835"/>
              <a:gd name="connsiteY13" fmla="*/ 13909 h 2902394"/>
              <a:gd name="connsiteX14" fmla="*/ 923948 w 3022835"/>
              <a:gd name="connsiteY14" fmla="*/ 13909 h 2902394"/>
              <a:gd name="connsiteX0" fmla="*/ 1567892 w 3022835"/>
              <a:gd name="connsiteY0" fmla="*/ 0 h 2991516"/>
              <a:gd name="connsiteX1" fmla="*/ 743644 w 3022835"/>
              <a:gd name="connsiteY1" fmla="*/ 412124 h 2991516"/>
              <a:gd name="connsiteX2" fmla="*/ 99700 w 3022835"/>
              <a:gd name="connsiteY2" fmla="*/ 991673 h 2991516"/>
              <a:gd name="connsiteX3" fmla="*/ 9548 w 3022835"/>
              <a:gd name="connsiteY3" fmla="*/ 1700011 h 2991516"/>
              <a:gd name="connsiteX4" fmla="*/ 176974 w 3022835"/>
              <a:gd name="connsiteY4" fmla="*/ 2446986 h 2991516"/>
              <a:gd name="connsiteX5" fmla="*/ 756523 w 3022835"/>
              <a:gd name="connsiteY5" fmla="*/ 2923504 h 2991516"/>
              <a:gd name="connsiteX6" fmla="*/ 1606528 w 3022835"/>
              <a:gd name="connsiteY6" fmla="*/ 2975019 h 2991516"/>
              <a:gd name="connsiteX7" fmla="*/ 2237593 w 3022835"/>
              <a:gd name="connsiteY7" fmla="*/ 2794715 h 2991516"/>
              <a:gd name="connsiteX8" fmla="*/ 2907295 w 3022835"/>
              <a:gd name="connsiteY8" fmla="*/ 2202287 h 2991516"/>
              <a:gd name="connsiteX9" fmla="*/ 3010326 w 3022835"/>
              <a:gd name="connsiteY9" fmla="*/ 1506828 h 2991516"/>
              <a:gd name="connsiteX10" fmla="*/ 2765627 w 3022835"/>
              <a:gd name="connsiteY10" fmla="*/ 759853 h 2991516"/>
              <a:gd name="connsiteX11" fmla="*/ 2405019 w 3022835"/>
              <a:gd name="connsiteY11" fmla="*/ 412124 h 2991516"/>
              <a:gd name="connsiteX12" fmla="*/ 1683802 w 3022835"/>
              <a:gd name="connsiteY12" fmla="*/ 115910 h 2991516"/>
              <a:gd name="connsiteX13" fmla="*/ 923948 w 3022835"/>
              <a:gd name="connsiteY13" fmla="*/ 103031 h 2991516"/>
              <a:gd name="connsiteX14" fmla="*/ 923948 w 3022835"/>
              <a:gd name="connsiteY14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2403186 w 3021002"/>
              <a:gd name="connsiteY11" fmla="*/ 412124 h 2991516"/>
              <a:gd name="connsiteX12" fmla="*/ 1681969 w 3021002"/>
              <a:gd name="connsiteY12" fmla="*/ 115910 h 2991516"/>
              <a:gd name="connsiteX13" fmla="*/ 922115 w 3021002"/>
              <a:gd name="connsiteY13" fmla="*/ 103031 h 2991516"/>
              <a:gd name="connsiteX14" fmla="*/ 922115 w 3021002"/>
              <a:gd name="connsiteY14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2403186 w 3021002"/>
              <a:gd name="connsiteY11" fmla="*/ 412124 h 2991516"/>
              <a:gd name="connsiteX12" fmla="*/ 922115 w 3021002"/>
              <a:gd name="connsiteY12" fmla="*/ 103031 h 2991516"/>
              <a:gd name="connsiteX13" fmla="*/ 922115 w 3021002"/>
              <a:gd name="connsiteY13" fmla="*/ 103031 h 2991516"/>
              <a:gd name="connsiteX0" fmla="*/ 1566059 w 3021002"/>
              <a:gd name="connsiteY0" fmla="*/ 0 h 2991516"/>
              <a:gd name="connsiteX1" fmla="*/ 690296 w 3021002"/>
              <a:gd name="connsiteY1" fmla="*/ 373487 h 2991516"/>
              <a:gd name="connsiteX2" fmla="*/ 97867 w 3021002"/>
              <a:gd name="connsiteY2" fmla="*/ 991673 h 2991516"/>
              <a:gd name="connsiteX3" fmla="*/ 7715 w 3021002"/>
              <a:gd name="connsiteY3" fmla="*/ 1700011 h 2991516"/>
              <a:gd name="connsiteX4" fmla="*/ 175141 w 3021002"/>
              <a:gd name="connsiteY4" fmla="*/ 2446986 h 2991516"/>
              <a:gd name="connsiteX5" fmla="*/ 754690 w 3021002"/>
              <a:gd name="connsiteY5" fmla="*/ 2923504 h 2991516"/>
              <a:gd name="connsiteX6" fmla="*/ 1604695 w 3021002"/>
              <a:gd name="connsiteY6" fmla="*/ 2975019 h 2991516"/>
              <a:gd name="connsiteX7" fmla="*/ 2235760 w 3021002"/>
              <a:gd name="connsiteY7" fmla="*/ 2794715 h 2991516"/>
              <a:gd name="connsiteX8" fmla="*/ 2905462 w 3021002"/>
              <a:gd name="connsiteY8" fmla="*/ 2202287 h 2991516"/>
              <a:gd name="connsiteX9" fmla="*/ 3008493 w 3021002"/>
              <a:gd name="connsiteY9" fmla="*/ 1506828 h 2991516"/>
              <a:gd name="connsiteX10" fmla="*/ 2763794 w 3021002"/>
              <a:gd name="connsiteY10" fmla="*/ 759853 h 2991516"/>
              <a:gd name="connsiteX11" fmla="*/ 1952426 w 3021002"/>
              <a:gd name="connsiteY11" fmla="*/ 270456 h 2991516"/>
              <a:gd name="connsiteX12" fmla="*/ 922115 w 3021002"/>
              <a:gd name="connsiteY12" fmla="*/ 103031 h 2991516"/>
              <a:gd name="connsiteX13" fmla="*/ 922115 w 3021002"/>
              <a:gd name="connsiteY13" fmla="*/ 103031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922115 w 3026706"/>
              <a:gd name="connsiteY12" fmla="*/ 103031 h 2991516"/>
              <a:gd name="connsiteX13" fmla="*/ 922115 w 3026706"/>
              <a:gd name="connsiteY13" fmla="*/ 103031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922115 w 3026706"/>
              <a:gd name="connsiteY12" fmla="*/ 103031 h 2991516"/>
              <a:gd name="connsiteX13" fmla="*/ 741811 w 3026706"/>
              <a:gd name="connsiteY13" fmla="*/ 128789 h 2991516"/>
              <a:gd name="connsiteX0" fmla="*/ 1566059 w 3026706"/>
              <a:gd name="connsiteY0" fmla="*/ 0 h 2991516"/>
              <a:gd name="connsiteX1" fmla="*/ 690296 w 3026706"/>
              <a:gd name="connsiteY1" fmla="*/ 373487 h 2991516"/>
              <a:gd name="connsiteX2" fmla="*/ 97867 w 3026706"/>
              <a:gd name="connsiteY2" fmla="*/ 991673 h 2991516"/>
              <a:gd name="connsiteX3" fmla="*/ 7715 w 3026706"/>
              <a:gd name="connsiteY3" fmla="*/ 1700011 h 2991516"/>
              <a:gd name="connsiteX4" fmla="*/ 175141 w 3026706"/>
              <a:gd name="connsiteY4" fmla="*/ 2446986 h 2991516"/>
              <a:gd name="connsiteX5" fmla="*/ 754690 w 3026706"/>
              <a:gd name="connsiteY5" fmla="*/ 2923504 h 2991516"/>
              <a:gd name="connsiteX6" fmla="*/ 1604695 w 3026706"/>
              <a:gd name="connsiteY6" fmla="*/ 2975019 h 2991516"/>
              <a:gd name="connsiteX7" fmla="*/ 2235760 w 3026706"/>
              <a:gd name="connsiteY7" fmla="*/ 2794715 h 2991516"/>
              <a:gd name="connsiteX8" fmla="*/ 2905462 w 3026706"/>
              <a:gd name="connsiteY8" fmla="*/ 2202287 h 2991516"/>
              <a:gd name="connsiteX9" fmla="*/ 3008493 w 3026706"/>
              <a:gd name="connsiteY9" fmla="*/ 1506828 h 2991516"/>
              <a:gd name="connsiteX10" fmla="*/ 2686521 w 3026706"/>
              <a:gd name="connsiteY10" fmla="*/ 682580 h 2991516"/>
              <a:gd name="connsiteX11" fmla="*/ 1952426 w 3026706"/>
              <a:gd name="connsiteY11" fmla="*/ 270456 h 2991516"/>
              <a:gd name="connsiteX12" fmla="*/ 741811 w 3026706"/>
              <a:gd name="connsiteY12" fmla="*/ 128789 h 2991516"/>
              <a:gd name="connsiteX0" fmla="*/ 1566059 w 3023169"/>
              <a:gd name="connsiteY0" fmla="*/ 0 h 2986898"/>
              <a:gd name="connsiteX1" fmla="*/ 690296 w 3023169"/>
              <a:gd name="connsiteY1" fmla="*/ 373487 h 2986898"/>
              <a:gd name="connsiteX2" fmla="*/ 97867 w 3023169"/>
              <a:gd name="connsiteY2" fmla="*/ 991673 h 2986898"/>
              <a:gd name="connsiteX3" fmla="*/ 7715 w 3023169"/>
              <a:gd name="connsiteY3" fmla="*/ 1700011 h 2986898"/>
              <a:gd name="connsiteX4" fmla="*/ 175141 w 3023169"/>
              <a:gd name="connsiteY4" fmla="*/ 2446986 h 2986898"/>
              <a:gd name="connsiteX5" fmla="*/ 754690 w 3023169"/>
              <a:gd name="connsiteY5" fmla="*/ 2923504 h 2986898"/>
              <a:gd name="connsiteX6" fmla="*/ 1604695 w 3023169"/>
              <a:gd name="connsiteY6" fmla="*/ 2975019 h 2986898"/>
              <a:gd name="connsiteX7" fmla="*/ 2354603 w 3023169"/>
              <a:gd name="connsiteY7" fmla="*/ 2859972 h 2986898"/>
              <a:gd name="connsiteX8" fmla="*/ 2905462 w 3023169"/>
              <a:gd name="connsiteY8" fmla="*/ 2202287 h 2986898"/>
              <a:gd name="connsiteX9" fmla="*/ 3008493 w 3023169"/>
              <a:gd name="connsiteY9" fmla="*/ 1506828 h 2986898"/>
              <a:gd name="connsiteX10" fmla="*/ 2686521 w 3023169"/>
              <a:gd name="connsiteY10" fmla="*/ 682580 h 2986898"/>
              <a:gd name="connsiteX11" fmla="*/ 1952426 w 3023169"/>
              <a:gd name="connsiteY11" fmla="*/ 270456 h 2986898"/>
              <a:gd name="connsiteX12" fmla="*/ 741811 w 3023169"/>
              <a:gd name="connsiteY12" fmla="*/ 128789 h 2986898"/>
              <a:gd name="connsiteX0" fmla="*/ 1566059 w 3023169"/>
              <a:gd name="connsiteY0" fmla="*/ 0 h 3029934"/>
              <a:gd name="connsiteX1" fmla="*/ 690296 w 3023169"/>
              <a:gd name="connsiteY1" fmla="*/ 373487 h 3029934"/>
              <a:gd name="connsiteX2" fmla="*/ 97867 w 3023169"/>
              <a:gd name="connsiteY2" fmla="*/ 991673 h 3029934"/>
              <a:gd name="connsiteX3" fmla="*/ 7715 w 3023169"/>
              <a:gd name="connsiteY3" fmla="*/ 1700011 h 3029934"/>
              <a:gd name="connsiteX4" fmla="*/ 175141 w 3023169"/>
              <a:gd name="connsiteY4" fmla="*/ 2446986 h 3029934"/>
              <a:gd name="connsiteX5" fmla="*/ 754690 w 3023169"/>
              <a:gd name="connsiteY5" fmla="*/ 2923504 h 3029934"/>
              <a:gd name="connsiteX6" fmla="*/ 1617900 w 3023169"/>
              <a:gd name="connsiteY6" fmla="*/ 3027224 h 3029934"/>
              <a:gd name="connsiteX7" fmla="*/ 2354603 w 3023169"/>
              <a:gd name="connsiteY7" fmla="*/ 2859972 h 3029934"/>
              <a:gd name="connsiteX8" fmla="*/ 2905462 w 3023169"/>
              <a:gd name="connsiteY8" fmla="*/ 2202287 h 3029934"/>
              <a:gd name="connsiteX9" fmla="*/ 3008493 w 3023169"/>
              <a:gd name="connsiteY9" fmla="*/ 1506828 h 3029934"/>
              <a:gd name="connsiteX10" fmla="*/ 2686521 w 3023169"/>
              <a:gd name="connsiteY10" fmla="*/ 682580 h 3029934"/>
              <a:gd name="connsiteX11" fmla="*/ 1952426 w 3023169"/>
              <a:gd name="connsiteY11" fmla="*/ 270456 h 3029934"/>
              <a:gd name="connsiteX12" fmla="*/ 741811 w 3023169"/>
              <a:gd name="connsiteY12" fmla="*/ 128789 h 3029934"/>
              <a:gd name="connsiteX0" fmla="*/ 1848546 w 3023169"/>
              <a:gd name="connsiteY0" fmla="*/ 0 h 3191615"/>
              <a:gd name="connsiteX1" fmla="*/ 690296 w 3023169"/>
              <a:gd name="connsiteY1" fmla="*/ 535168 h 3191615"/>
              <a:gd name="connsiteX2" fmla="*/ 97867 w 3023169"/>
              <a:gd name="connsiteY2" fmla="*/ 1153354 h 3191615"/>
              <a:gd name="connsiteX3" fmla="*/ 7715 w 3023169"/>
              <a:gd name="connsiteY3" fmla="*/ 1861692 h 3191615"/>
              <a:gd name="connsiteX4" fmla="*/ 175141 w 3023169"/>
              <a:gd name="connsiteY4" fmla="*/ 2608667 h 3191615"/>
              <a:gd name="connsiteX5" fmla="*/ 754690 w 3023169"/>
              <a:gd name="connsiteY5" fmla="*/ 3085185 h 3191615"/>
              <a:gd name="connsiteX6" fmla="*/ 1617900 w 3023169"/>
              <a:gd name="connsiteY6" fmla="*/ 3188905 h 3191615"/>
              <a:gd name="connsiteX7" fmla="*/ 2354603 w 3023169"/>
              <a:gd name="connsiteY7" fmla="*/ 3021653 h 3191615"/>
              <a:gd name="connsiteX8" fmla="*/ 2905462 w 3023169"/>
              <a:gd name="connsiteY8" fmla="*/ 2363968 h 3191615"/>
              <a:gd name="connsiteX9" fmla="*/ 3008493 w 3023169"/>
              <a:gd name="connsiteY9" fmla="*/ 1668509 h 3191615"/>
              <a:gd name="connsiteX10" fmla="*/ 2686521 w 3023169"/>
              <a:gd name="connsiteY10" fmla="*/ 844261 h 3191615"/>
              <a:gd name="connsiteX11" fmla="*/ 1952426 w 3023169"/>
              <a:gd name="connsiteY11" fmla="*/ 432137 h 3191615"/>
              <a:gd name="connsiteX12" fmla="*/ 741811 w 3023169"/>
              <a:gd name="connsiteY12" fmla="*/ 290470 h 3191615"/>
              <a:gd name="connsiteX0" fmla="*/ 1848546 w 3023169"/>
              <a:gd name="connsiteY0" fmla="*/ 0 h 3191615"/>
              <a:gd name="connsiteX1" fmla="*/ 690296 w 3023169"/>
              <a:gd name="connsiteY1" fmla="*/ 535168 h 3191615"/>
              <a:gd name="connsiteX2" fmla="*/ 97867 w 3023169"/>
              <a:gd name="connsiteY2" fmla="*/ 1153354 h 3191615"/>
              <a:gd name="connsiteX3" fmla="*/ 7715 w 3023169"/>
              <a:gd name="connsiteY3" fmla="*/ 1861692 h 3191615"/>
              <a:gd name="connsiteX4" fmla="*/ 175141 w 3023169"/>
              <a:gd name="connsiteY4" fmla="*/ 2608667 h 3191615"/>
              <a:gd name="connsiteX5" fmla="*/ 754690 w 3023169"/>
              <a:gd name="connsiteY5" fmla="*/ 3085185 h 3191615"/>
              <a:gd name="connsiteX6" fmla="*/ 1617900 w 3023169"/>
              <a:gd name="connsiteY6" fmla="*/ 3188905 h 3191615"/>
              <a:gd name="connsiteX7" fmla="*/ 2354603 w 3023169"/>
              <a:gd name="connsiteY7" fmla="*/ 3021653 h 3191615"/>
              <a:gd name="connsiteX8" fmla="*/ 2905462 w 3023169"/>
              <a:gd name="connsiteY8" fmla="*/ 2363968 h 3191615"/>
              <a:gd name="connsiteX9" fmla="*/ 3008493 w 3023169"/>
              <a:gd name="connsiteY9" fmla="*/ 1668509 h 3191615"/>
              <a:gd name="connsiteX10" fmla="*/ 2686521 w 3023169"/>
              <a:gd name="connsiteY10" fmla="*/ 844261 h 3191615"/>
              <a:gd name="connsiteX11" fmla="*/ 1952426 w 3023169"/>
              <a:gd name="connsiteY11" fmla="*/ 432137 h 3191615"/>
              <a:gd name="connsiteX12" fmla="*/ 661099 w 3023169"/>
              <a:gd name="connsiteY12" fmla="*/ 88369 h 31916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023169" h="3191615">
                <a:moveTo>
                  <a:pt x="1848546" y="0"/>
                </a:moveTo>
                <a:cubicBezTo>
                  <a:pt x="1719757" y="37563"/>
                  <a:pt x="982076" y="342942"/>
                  <a:pt x="690296" y="535168"/>
                </a:cubicBezTo>
                <a:cubicBezTo>
                  <a:pt x="398516" y="727394"/>
                  <a:pt x="211630" y="932267"/>
                  <a:pt x="97867" y="1153354"/>
                </a:cubicBezTo>
                <a:cubicBezTo>
                  <a:pt x="-15896" y="1374441"/>
                  <a:pt x="-5164" y="1619140"/>
                  <a:pt x="7715" y="1861692"/>
                </a:cubicBezTo>
                <a:cubicBezTo>
                  <a:pt x="20594" y="2104244"/>
                  <a:pt x="50645" y="2404752"/>
                  <a:pt x="175141" y="2608667"/>
                </a:cubicBezTo>
                <a:cubicBezTo>
                  <a:pt x="299637" y="2812582"/>
                  <a:pt x="514230" y="2988479"/>
                  <a:pt x="754690" y="3085185"/>
                </a:cubicBezTo>
                <a:cubicBezTo>
                  <a:pt x="995150" y="3181891"/>
                  <a:pt x="1351248" y="3199494"/>
                  <a:pt x="1617900" y="3188905"/>
                </a:cubicBezTo>
                <a:cubicBezTo>
                  <a:pt x="1884552" y="3178316"/>
                  <a:pt x="2140009" y="3159142"/>
                  <a:pt x="2354603" y="3021653"/>
                </a:cubicBezTo>
                <a:cubicBezTo>
                  <a:pt x="2569197" y="2884164"/>
                  <a:pt x="2796480" y="2589492"/>
                  <a:pt x="2905462" y="2363968"/>
                </a:cubicBezTo>
                <a:cubicBezTo>
                  <a:pt x="3014444" y="2138444"/>
                  <a:pt x="3044983" y="1921793"/>
                  <a:pt x="3008493" y="1668509"/>
                </a:cubicBezTo>
                <a:cubicBezTo>
                  <a:pt x="2972003" y="1415225"/>
                  <a:pt x="2862532" y="1050323"/>
                  <a:pt x="2686521" y="844261"/>
                </a:cubicBezTo>
                <a:cubicBezTo>
                  <a:pt x="2510510" y="638199"/>
                  <a:pt x="2276544" y="524435"/>
                  <a:pt x="1952426" y="432137"/>
                </a:cubicBezTo>
                <a:cubicBezTo>
                  <a:pt x="1628308" y="339839"/>
                  <a:pt x="913310" y="117883"/>
                  <a:pt x="661099" y="88369"/>
                </a:cubicBezTo>
              </a:path>
            </a:pathLst>
          </a:custGeom>
          <a:noFill/>
          <a:ln w="76200"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8099" y="5308869"/>
            <a:ext cx="828675" cy="82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Prostokąt 27"/>
          <p:cNvSpPr/>
          <p:nvPr/>
        </p:nvSpPr>
        <p:spPr>
          <a:xfrm>
            <a:off x="7285287" y="4647150"/>
            <a:ext cx="2626040" cy="132343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8000" dirty="0" err="1">
                <a:ln w="9525" cmpd="sng">
                  <a:solidFill>
                    <a:prstClr val="black">
                      <a:lumMod val="95000"/>
                      <a:lumOff val="5000"/>
                    </a:prstClr>
                  </a:solidFill>
                  <a:prstDash val="solid"/>
                </a:ln>
                <a:solidFill>
                  <a:srgbClr val="CC0066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omic Sans MS" pitchFamily="66" charset="0"/>
                <a:cs typeface="Arial" charset="0"/>
              </a:rPr>
              <a:t>uncle</a:t>
            </a:r>
            <a:endParaRPr lang="es-ES" sz="8000" dirty="0">
              <a:ln w="9525" cmpd="sng">
                <a:solidFill>
                  <a:prstClr val="black">
                    <a:lumMod val="95000"/>
                    <a:lumOff val="5000"/>
                  </a:prstClr>
                </a:solidFill>
                <a:prstDash val="solid"/>
              </a:ln>
              <a:solidFill>
                <a:srgbClr val="CC0066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Comic Sans MS" pitchFamily="66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3652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56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900"/>
                            </p:stCondLst>
                            <p:childTnLst>
                              <p:par>
                                <p:cTn id="4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5787" y="390525"/>
            <a:ext cx="9024938" cy="60166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001473" y="3718831"/>
            <a:ext cx="24726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Practice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5156690"/>
      </p:ext>
    </p:extLst>
  </p:cSld>
  <p:clrMapOvr>
    <a:masterClrMapping/>
  </p:clrMapOvr>
  <p:transition spd="slow">
    <p:comb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E1BEE8-D4AB-C2A3-9905-FC439401E8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105" y="887834"/>
            <a:ext cx="7873595" cy="542781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A0F50B4-02C5-907D-8601-846869B91345}"/>
              </a:ext>
            </a:extLst>
          </p:cNvPr>
          <p:cNvSpPr txBox="1"/>
          <p:nvPr/>
        </p:nvSpPr>
        <p:spPr>
          <a:xfrm>
            <a:off x="3943744" y="1430389"/>
            <a:ext cx="5636800" cy="110799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>
              <a:defRPr/>
            </a:pPr>
            <a:r>
              <a:rPr lang="en-US" sz="6600" dirty="0"/>
              <a:t>This is my          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</a:t>
            </a:r>
            <a:endParaRPr lang="en-US" sz="6600" dirty="0">
              <a:solidFill>
                <a:srgbClr val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677DB71-AF58-CBD3-4B4F-46BEDD1004ED}"/>
              </a:ext>
            </a:extLst>
          </p:cNvPr>
          <p:cNvSpPr txBox="1"/>
          <p:nvPr/>
        </p:nvSpPr>
        <p:spPr>
          <a:xfrm>
            <a:off x="4009674" y="2421180"/>
            <a:ext cx="3998210" cy="110799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>
              <a:defRPr/>
            </a:pP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          .</a:t>
            </a:r>
            <a:endParaRPr lang="en-US" sz="6600" dirty="0">
              <a:solidFill>
                <a:srgbClr val="0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993F9F4-6F02-C643-78D2-375C5B39F156}"/>
              </a:ext>
            </a:extLst>
          </p:cNvPr>
          <p:cNvSpPr txBox="1"/>
          <p:nvPr/>
        </p:nvSpPr>
        <p:spPr>
          <a:xfrm>
            <a:off x="3943744" y="3533509"/>
            <a:ext cx="5636800" cy="110799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pPr>
              <a:defRPr/>
            </a:pPr>
            <a:r>
              <a:rPr lang="en-US" sz="6600" dirty="0"/>
              <a:t>This is my          </a:t>
            </a:r>
            <a:r>
              <a:rPr lang="en-US" sz="6600" dirty="0">
                <a:solidFill>
                  <a:srgbClr val="000000"/>
                </a:solidFill>
              </a:rPr>
              <a:t>,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74BEEF1-0BFE-1360-0C1F-EA8BBC5A2A75}"/>
              </a:ext>
            </a:extLst>
          </p:cNvPr>
          <p:cNvSpPr txBox="1"/>
          <p:nvPr/>
        </p:nvSpPr>
        <p:spPr>
          <a:xfrm>
            <a:off x="3943744" y="4585069"/>
            <a:ext cx="2534668" cy="1107996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</a:t>
            </a:r>
            <a:r>
              <a:rPr kumimoji="0" lang="en-US" sz="6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  <a:endParaRPr lang="en-US" sz="6600" dirty="0">
              <a:solidFill>
                <a:srgbClr val="000000"/>
              </a:solidFill>
            </a:endParaRPr>
          </a:p>
        </p:txBody>
      </p:sp>
      <p:pic>
        <p:nvPicPr>
          <p:cNvPr id="13" name="CD1-TRACK 71">
            <a:hlinkClick r:id="" action="ppaction://media"/>
            <a:extLst>
              <a:ext uri="{FF2B5EF4-FFF2-40B4-BE49-F238E27FC236}">
                <a16:creationId xmlns:a16="http://schemas.microsoft.com/office/drawing/2014/main" id="{C7418518-600D-753A-286E-3FB2465EF21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52663" y="1563692"/>
            <a:ext cx="487363" cy="48736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0232FEB3-0421-6D11-2DB4-BDAC21E5C499}"/>
              </a:ext>
            </a:extLst>
          </p:cNvPr>
          <p:cNvSpPr/>
          <p:nvPr/>
        </p:nvSpPr>
        <p:spPr>
          <a:xfrm>
            <a:off x="1313070" y="1430389"/>
            <a:ext cx="925716" cy="62066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9813" y="390525"/>
            <a:ext cx="3400425" cy="866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87284" y="1521011"/>
            <a:ext cx="1162795" cy="132504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62504" y="2563315"/>
            <a:ext cx="1162795" cy="132504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57708" y="3404770"/>
            <a:ext cx="1162795" cy="1325045"/>
          </a:xfrm>
          <a:prstGeom prst="rect">
            <a:avLst/>
          </a:prstGeom>
        </p:spPr>
      </p:pic>
      <p:pic>
        <p:nvPicPr>
          <p:cNvPr id="2" name="CD1-TRACK 75">
            <a:hlinkClick r:id="" action="ppaction://media"/>
            <a:extLst>
              <a:ext uri="{FF2B5EF4-FFF2-40B4-BE49-F238E27FC236}">
                <a16:creationId xmlns:a16="http://schemas.microsoft.com/office/drawing/2014/main" id="{1329C4F6-4266-8E94-9B59-740EC30D440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65097" y="406450"/>
            <a:ext cx="487363" cy="48736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B3A5ED6-FF22-8F8E-3E1D-C6419D96ACEA}"/>
              </a:ext>
            </a:extLst>
          </p:cNvPr>
          <p:cNvSpPr/>
          <p:nvPr/>
        </p:nvSpPr>
        <p:spPr>
          <a:xfrm>
            <a:off x="5466734" y="378829"/>
            <a:ext cx="855407" cy="781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4043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" fill="hold">
                      <p:stCondLst>
                        <p:cond delay="0"/>
                      </p:stCondLst>
                      <p:childTnLst>
                        <p:par>
                          <p:cTn id="6" fill="hold">
                            <p:stCondLst>
                              <p:cond delay="0"/>
                            </p:stCondLst>
                            <p:childTnLst>
                              <p:par>
                                <p:cTn id="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12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2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2" presetClass="emph" presetSubtype="0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21EF518-A9B0-1460-0991-D024F7DD6FA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51070" y="1502899"/>
            <a:ext cx="4597580" cy="448578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00050"/>
            <a:ext cx="6153150" cy="857250"/>
          </a:xfrm>
          <a:prstGeom prst="rect">
            <a:avLst/>
          </a:prstGeom>
        </p:spPr>
      </p:pic>
      <p:pic>
        <p:nvPicPr>
          <p:cNvPr id="4" name="CD1-TRACK 76">
            <a:hlinkClick r:id="" action="ppaction://media"/>
            <a:extLst>
              <a:ext uri="{FF2B5EF4-FFF2-40B4-BE49-F238E27FC236}">
                <a16:creationId xmlns:a16="http://schemas.microsoft.com/office/drawing/2014/main" id="{BBBF1572-FB74-2691-D854-9D77762497F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004968" y="666261"/>
            <a:ext cx="487363" cy="4873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EAEF492-DFDB-509C-F4E0-FEE017A7BE6B}"/>
              </a:ext>
            </a:extLst>
          </p:cNvPr>
          <p:cNvSpPr/>
          <p:nvPr/>
        </p:nvSpPr>
        <p:spPr>
          <a:xfrm>
            <a:off x="7820945" y="666261"/>
            <a:ext cx="855407" cy="781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5016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556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AC810B-0788-93E7-0B92-171BBADB097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7572" y="472671"/>
            <a:ext cx="8502869" cy="56685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49F03C9-9FF7-7928-7F2A-69FAC499D763}"/>
              </a:ext>
            </a:extLst>
          </p:cNvPr>
          <p:cNvSpPr txBox="1"/>
          <p:nvPr/>
        </p:nvSpPr>
        <p:spPr>
          <a:xfrm>
            <a:off x="4989472" y="3519284"/>
            <a:ext cx="27402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Further Practice</a:t>
            </a:r>
          </a:p>
        </p:txBody>
      </p:sp>
    </p:spTree>
    <p:extLst>
      <p:ext uri="{BB962C8B-B14F-4D97-AF65-F5344CB8AC3E}">
        <p14:creationId xmlns:p14="http://schemas.microsoft.com/office/powerpoint/2010/main" val="1866227621"/>
      </p:ext>
    </p:extLst>
  </p:cSld>
  <p:clrMapOvr>
    <a:masterClrMapping/>
  </p:clrMapOvr>
  <p:transition spd="slow">
    <p:comb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0745A6-D167-5FC8-4DAC-07A136FBBD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079" y="439353"/>
            <a:ext cx="4003275" cy="67169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848" y="1939698"/>
            <a:ext cx="11664304" cy="2978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03806"/>
      </p:ext>
    </p:extLst>
  </p:cSld>
  <p:clrMapOvr>
    <a:masterClrMapping/>
  </p:clrMapOvr>
  <p:transition spd="med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938" y="666750"/>
            <a:ext cx="4029075" cy="590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8004" y="1990352"/>
            <a:ext cx="10255991" cy="3375252"/>
          </a:xfrm>
          <a:prstGeom prst="rect">
            <a:avLst/>
          </a:prstGeom>
        </p:spPr>
      </p:pic>
      <p:pic>
        <p:nvPicPr>
          <p:cNvPr id="4" name="TRACK 20">
            <a:hlinkClick r:id="" action="ppaction://media"/>
            <a:extLst>
              <a:ext uri="{FF2B5EF4-FFF2-40B4-BE49-F238E27FC236}">
                <a16:creationId xmlns:a16="http://schemas.microsoft.com/office/drawing/2014/main" id="{8B13D1E0-4E81-A0D4-FC5A-3E01C44CDFB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274312" y="718343"/>
            <a:ext cx="487363" cy="4873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0507D93-5255-7571-6DE4-0A4C94830EEA}"/>
              </a:ext>
            </a:extLst>
          </p:cNvPr>
          <p:cNvSpPr/>
          <p:nvPr/>
        </p:nvSpPr>
        <p:spPr>
          <a:xfrm>
            <a:off x="6046838" y="475570"/>
            <a:ext cx="855407" cy="781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D21EAF6-4507-B75F-740A-A7E65A5A9973}"/>
              </a:ext>
            </a:extLst>
          </p:cNvPr>
          <p:cNvSpPr txBox="1"/>
          <p:nvPr/>
        </p:nvSpPr>
        <p:spPr>
          <a:xfrm>
            <a:off x="9812593" y="4257367"/>
            <a:ext cx="383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8CCD98-6588-593F-4433-FE0FBD3CDC16}"/>
              </a:ext>
            </a:extLst>
          </p:cNvPr>
          <p:cNvSpPr txBox="1"/>
          <p:nvPr/>
        </p:nvSpPr>
        <p:spPr>
          <a:xfrm>
            <a:off x="4545013" y="4257366"/>
            <a:ext cx="383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A78532-86DF-484B-B39B-6A38EF704CA0}"/>
              </a:ext>
            </a:extLst>
          </p:cNvPr>
          <p:cNvSpPr txBox="1"/>
          <p:nvPr/>
        </p:nvSpPr>
        <p:spPr>
          <a:xfrm>
            <a:off x="7178803" y="4257366"/>
            <a:ext cx="383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AC0F2D-D03E-052A-4B7E-F3879547559A}"/>
              </a:ext>
            </a:extLst>
          </p:cNvPr>
          <p:cNvSpPr txBox="1"/>
          <p:nvPr/>
        </p:nvSpPr>
        <p:spPr>
          <a:xfrm>
            <a:off x="1995949" y="4257365"/>
            <a:ext cx="3834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4921524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4299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4740855-7A39-7908-7019-0759269E1B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711" y="322833"/>
            <a:ext cx="4130398" cy="7849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8396" y="1474704"/>
            <a:ext cx="6536600" cy="206246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4523" y="4212255"/>
            <a:ext cx="5458506" cy="19603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6EF39A6-DCAB-AE24-25E2-548E9B1054EC}"/>
              </a:ext>
            </a:extLst>
          </p:cNvPr>
          <p:cNvSpPr txBox="1"/>
          <p:nvPr/>
        </p:nvSpPr>
        <p:spPr>
          <a:xfrm>
            <a:off x="4503777" y="1998106"/>
            <a:ext cx="702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C347B03-B672-B19F-F086-302FD3887385}"/>
              </a:ext>
            </a:extLst>
          </p:cNvPr>
          <p:cNvSpPr txBox="1"/>
          <p:nvPr/>
        </p:nvSpPr>
        <p:spPr>
          <a:xfrm>
            <a:off x="5125611" y="4684606"/>
            <a:ext cx="70217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</a:t>
            </a:r>
          </a:p>
        </p:txBody>
      </p:sp>
    </p:spTree>
    <p:extLst>
      <p:ext uri="{BB962C8B-B14F-4D97-AF65-F5344CB8AC3E}">
        <p14:creationId xmlns:p14="http://schemas.microsoft.com/office/powerpoint/2010/main" val="1524503988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2869" y="527276"/>
            <a:ext cx="9226261" cy="73002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6624" y="1534886"/>
            <a:ext cx="5238750" cy="1371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2869" y="3429000"/>
            <a:ext cx="8743950" cy="2076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9929397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2712" y="3224023"/>
            <a:ext cx="3513490" cy="2882864"/>
          </a:xfrm>
          <a:prstGeom prst="rect">
            <a:avLst/>
          </a:prstGeom>
        </p:spPr>
      </p:pic>
      <p:sp>
        <p:nvSpPr>
          <p:cNvPr id="3" name="Rectangle: Rounded Corners 27">
            <a:extLst>
              <a:ext uri="{FF2B5EF4-FFF2-40B4-BE49-F238E27FC236}">
                <a16:creationId xmlns:a16="http://schemas.microsoft.com/office/drawing/2014/main" id="{FCC1E393-4C99-F63D-31BF-28ABC972F7E1}"/>
              </a:ext>
            </a:extLst>
          </p:cNvPr>
          <p:cNvSpPr/>
          <p:nvPr/>
        </p:nvSpPr>
        <p:spPr>
          <a:xfrm>
            <a:off x="969610" y="1754159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t</a:t>
            </a:r>
          </a:p>
        </p:txBody>
      </p:sp>
      <p:sp>
        <p:nvSpPr>
          <p:cNvPr id="4" name="Rectangle: Rounded Corners 35">
            <a:extLst>
              <a:ext uri="{FF2B5EF4-FFF2-40B4-BE49-F238E27FC236}">
                <a16:creationId xmlns:a16="http://schemas.microsoft.com/office/drawing/2014/main" id="{EAED477D-79FA-2C97-4045-4618AE1C1525}"/>
              </a:ext>
            </a:extLst>
          </p:cNvPr>
          <p:cNvSpPr/>
          <p:nvPr/>
        </p:nvSpPr>
        <p:spPr>
          <a:xfrm>
            <a:off x="1589315" y="1763493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g</a:t>
            </a:r>
          </a:p>
        </p:txBody>
      </p:sp>
      <p:sp>
        <p:nvSpPr>
          <p:cNvPr id="5" name="Rectangle: Rounded Corners 36">
            <a:extLst>
              <a:ext uri="{FF2B5EF4-FFF2-40B4-BE49-F238E27FC236}">
                <a16:creationId xmlns:a16="http://schemas.microsoft.com/office/drawing/2014/main" id="{7BA02D39-A849-CD76-B4E7-722DA668A871}"/>
              </a:ext>
            </a:extLst>
          </p:cNvPr>
          <p:cNvSpPr/>
          <p:nvPr/>
        </p:nvSpPr>
        <p:spPr>
          <a:xfrm>
            <a:off x="2217576" y="1763493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/>
              <a:t>i</a:t>
            </a:r>
            <a:endParaRPr lang="en-US" sz="3600" dirty="0"/>
          </a:p>
        </p:txBody>
      </p:sp>
      <p:sp>
        <p:nvSpPr>
          <p:cNvPr id="6" name="Rectangle: Rounded Corners 37">
            <a:extLst>
              <a:ext uri="{FF2B5EF4-FFF2-40B4-BE49-F238E27FC236}">
                <a16:creationId xmlns:a16="http://schemas.microsoft.com/office/drawing/2014/main" id="{694C7B36-4F8D-0D27-DCC9-2B9ABABD494A}"/>
              </a:ext>
            </a:extLst>
          </p:cNvPr>
          <p:cNvSpPr/>
          <p:nvPr/>
        </p:nvSpPr>
        <p:spPr>
          <a:xfrm>
            <a:off x="2845837" y="1751052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r</a:t>
            </a:r>
          </a:p>
        </p:txBody>
      </p:sp>
      <p:sp>
        <p:nvSpPr>
          <p:cNvPr id="7" name="Rectangle: Rounded Corners 38">
            <a:extLst>
              <a:ext uri="{FF2B5EF4-FFF2-40B4-BE49-F238E27FC236}">
                <a16:creationId xmlns:a16="http://schemas.microsoft.com/office/drawing/2014/main" id="{1C19FC8C-F003-8A5B-E184-AE3873592FF5}"/>
              </a:ext>
            </a:extLst>
          </p:cNvPr>
          <p:cNvSpPr/>
          <p:nvPr/>
        </p:nvSpPr>
        <p:spPr>
          <a:xfrm>
            <a:off x="3483429" y="1747940"/>
            <a:ext cx="513184" cy="478971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E747EA6-0158-9464-F2DD-62223796DA4D}"/>
              </a:ext>
            </a:extLst>
          </p:cNvPr>
          <p:cNvSpPr/>
          <p:nvPr/>
        </p:nvSpPr>
        <p:spPr>
          <a:xfrm>
            <a:off x="236378" y="1763492"/>
            <a:ext cx="493747" cy="46652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1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4767943" y="1975757"/>
            <a:ext cx="2971800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5" name="Flowchart: Alternate Process 14"/>
          <p:cNvSpPr/>
          <p:nvPr/>
        </p:nvSpPr>
        <p:spPr>
          <a:xfrm>
            <a:off x="8511073" y="1567543"/>
            <a:ext cx="2034331" cy="816428"/>
          </a:xfrm>
          <a:prstGeom prst="flowChartAlternateProces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tiger</a:t>
            </a:r>
          </a:p>
        </p:txBody>
      </p:sp>
    </p:spTree>
    <p:extLst>
      <p:ext uri="{BB962C8B-B14F-4D97-AF65-F5344CB8AC3E}">
        <p14:creationId xmlns:p14="http://schemas.microsoft.com/office/powerpoint/2010/main" val="307572771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5287" y="2809286"/>
            <a:ext cx="3262553" cy="3306641"/>
          </a:xfrm>
          <a:prstGeom prst="rect">
            <a:avLst/>
          </a:prstGeom>
        </p:spPr>
      </p:pic>
      <p:sp>
        <p:nvSpPr>
          <p:cNvPr id="12" name="Rectangle: Rounded Corners 27">
            <a:extLst>
              <a:ext uri="{FF2B5EF4-FFF2-40B4-BE49-F238E27FC236}">
                <a16:creationId xmlns:a16="http://schemas.microsoft.com/office/drawing/2014/main" id="{FCC1E393-4C99-F63D-31BF-28ABC972F7E1}"/>
              </a:ext>
            </a:extLst>
          </p:cNvPr>
          <p:cNvSpPr/>
          <p:nvPr/>
        </p:nvSpPr>
        <p:spPr>
          <a:xfrm>
            <a:off x="969610" y="1754159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p</a:t>
            </a:r>
          </a:p>
        </p:txBody>
      </p:sp>
      <p:sp>
        <p:nvSpPr>
          <p:cNvPr id="13" name="Rectangle: Rounded Corners 35">
            <a:extLst>
              <a:ext uri="{FF2B5EF4-FFF2-40B4-BE49-F238E27FC236}">
                <a16:creationId xmlns:a16="http://schemas.microsoft.com/office/drawing/2014/main" id="{EAED477D-79FA-2C97-4045-4618AE1C1525}"/>
              </a:ext>
            </a:extLst>
          </p:cNvPr>
          <p:cNvSpPr/>
          <p:nvPr/>
        </p:nvSpPr>
        <p:spPr>
          <a:xfrm>
            <a:off x="1589315" y="1763493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t</a:t>
            </a:r>
          </a:p>
        </p:txBody>
      </p:sp>
      <p:sp>
        <p:nvSpPr>
          <p:cNvPr id="14" name="Rectangle: Rounded Corners 36">
            <a:extLst>
              <a:ext uri="{FF2B5EF4-FFF2-40B4-BE49-F238E27FC236}">
                <a16:creationId xmlns:a16="http://schemas.microsoft.com/office/drawing/2014/main" id="{7BA02D39-A849-CD76-B4E7-722DA668A871}"/>
              </a:ext>
            </a:extLst>
          </p:cNvPr>
          <p:cNvSpPr/>
          <p:nvPr/>
        </p:nvSpPr>
        <p:spPr>
          <a:xfrm>
            <a:off x="2217576" y="1763493"/>
            <a:ext cx="503853" cy="466530"/>
          </a:xfrm>
          <a:prstGeom prst="round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/>
              <a:t>o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E747EA6-0158-9464-F2DD-62223796DA4D}"/>
              </a:ext>
            </a:extLst>
          </p:cNvPr>
          <p:cNvSpPr/>
          <p:nvPr/>
        </p:nvSpPr>
        <p:spPr>
          <a:xfrm>
            <a:off x="236378" y="1763492"/>
            <a:ext cx="493747" cy="466528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2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767943" y="1975757"/>
            <a:ext cx="2971800" cy="0"/>
          </a:xfrm>
          <a:prstGeom prst="straightConnector1">
            <a:avLst/>
          </a:prstGeom>
          <a:ln>
            <a:solidFill>
              <a:srgbClr val="00B05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9" name="Flowchart: Alternate Process 18"/>
          <p:cNvSpPr/>
          <p:nvPr/>
        </p:nvSpPr>
        <p:spPr>
          <a:xfrm>
            <a:off x="8511073" y="1567543"/>
            <a:ext cx="2034331" cy="816428"/>
          </a:xfrm>
          <a:prstGeom prst="flowChartAlternateProcess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</a:rPr>
              <a:t>top</a:t>
            </a:r>
          </a:p>
        </p:txBody>
      </p:sp>
    </p:spTree>
    <p:extLst>
      <p:ext uri="{BB962C8B-B14F-4D97-AF65-F5344CB8AC3E}">
        <p14:creationId xmlns:p14="http://schemas.microsoft.com/office/powerpoint/2010/main" val="172297032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1"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F80BBC0C-FAD5-831A-F4FC-EA6D0969CE1D}"/>
              </a:ext>
            </a:extLst>
          </p:cNvPr>
          <p:cNvGrpSpPr/>
          <p:nvPr/>
        </p:nvGrpSpPr>
        <p:grpSpPr>
          <a:xfrm>
            <a:off x="0" y="307004"/>
            <a:ext cx="10008639" cy="6141421"/>
            <a:chOff x="0" y="307004"/>
            <a:chExt cx="10008639" cy="614142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307004"/>
              <a:ext cx="10008639" cy="6141421"/>
            </a:xfrm>
            <a:prstGeom prst="rect">
              <a:avLst/>
            </a:prstGeom>
          </p:spPr>
        </p:pic>
        <p:sp>
          <p:nvSpPr>
            <p:cNvPr id="6" name="Oval 5"/>
            <p:cNvSpPr/>
            <p:nvPr/>
          </p:nvSpPr>
          <p:spPr>
            <a:xfrm>
              <a:off x="1771651" y="598654"/>
              <a:ext cx="6000749" cy="5558119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7153EDE8-4537-760F-90F5-47033D1A3593}"/>
              </a:ext>
            </a:extLst>
          </p:cNvPr>
          <p:cNvSpPr/>
          <p:nvPr/>
        </p:nvSpPr>
        <p:spPr>
          <a:xfrm>
            <a:off x="542925" y="409575"/>
            <a:ext cx="8248650" cy="555811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Phonics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5400" i="1" dirty="0">
                <a:solidFill>
                  <a:prstClr val="white"/>
                </a:solidFill>
                <a:latin typeface="Calibri"/>
              </a:rPr>
              <a:t>ʌ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kumimoji="0" lang="en-US" sz="42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1037134323"/>
      </p:ext>
    </p:extLst>
  </p:cSld>
  <p:clrMapOvr>
    <a:masterClrMapping/>
  </p:clrMapOvr>
  <p:transition spd="slow">
    <p:comb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5938" y="451758"/>
            <a:ext cx="11593453" cy="78173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361769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the Alphabet</a:t>
            </a:r>
            <a:r>
              <a:rPr kumimoji="0" lang="en-US" sz="1800" b="0" i="1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to hear the sound.</a:t>
            </a:r>
          </a:p>
        </p:txBody>
      </p:sp>
      <p:pic>
        <p:nvPicPr>
          <p:cNvPr id="3" name="CD1-TRACK 69">
            <a:hlinkClick r:id="" action="ppaction://media"/>
            <a:extLst>
              <a:ext uri="{FF2B5EF4-FFF2-40B4-BE49-F238E27FC236}">
                <a16:creationId xmlns:a16="http://schemas.microsoft.com/office/drawing/2014/main" id="{1242BE00-B50A-EFE6-69B8-E8561515AA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903576" y="5374545"/>
            <a:ext cx="487363" cy="4873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861A103-E875-D2EE-97F4-4D8AD44505CC}"/>
              </a:ext>
            </a:extLst>
          </p:cNvPr>
          <p:cNvSpPr/>
          <p:nvPr/>
        </p:nvSpPr>
        <p:spPr>
          <a:xfrm>
            <a:off x="6499123" y="5080226"/>
            <a:ext cx="1209367" cy="9469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918" y="2420547"/>
            <a:ext cx="5772082" cy="319767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55888" y="2073499"/>
            <a:ext cx="5853503" cy="3450078"/>
          </a:xfrm>
          <a:prstGeom prst="rect">
            <a:avLst/>
          </a:prstGeom>
        </p:spPr>
      </p:pic>
      <p:pic>
        <p:nvPicPr>
          <p:cNvPr id="4" name="CD1-TRACK 73">
            <a:hlinkClick r:id="" action="ppaction://media"/>
            <a:extLst>
              <a:ext uri="{FF2B5EF4-FFF2-40B4-BE49-F238E27FC236}">
                <a16:creationId xmlns:a16="http://schemas.microsoft.com/office/drawing/2014/main" id="{B3C66064-A351-9BBB-3C38-85751A5663C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902766" y="1594853"/>
            <a:ext cx="487363" cy="4873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DA46FB3-7DA0-203F-B24F-26558AD1F8D3}"/>
              </a:ext>
            </a:extLst>
          </p:cNvPr>
          <p:cNvSpPr/>
          <p:nvPr/>
        </p:nvSpPr>
        <p:spPr>
          <a:xfrm>
            <a:off x="5643716" y="1409812"/>
            <a:ext cx="855407" cy="781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3253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251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5600" y="292421"/>
            <a:ext cx="9209314" cy="6099817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3199361" y="624584"/>
            <a:ext cx="5654351" cy="543549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i="1" dirty="0"/>
              <a:t>New words</a:t>
            </a:r>
          </a:p>
          <a:p>
            <a:pPr algn="ctr"/>
            <a:r>
              <a:rPr lang="en-US" sz="3600" i="1" dirty="0"/>
              <a:t>umbrella, </a:t>
            </a:r>
          </a:p>
          <a:p>
            <a:pPr algn="ctr"/>
            <a:r>
              <a:rPr lang="en-US" sz="3600" i="1" dirty="0"/>
              <a:t>uncle</a:t>
            </a:r>
          </a:p>
        </p:txBody>
      </p:sp>
    </p:spTree>
    <p:extLst>
      <p:ext uri="{BB962C8B-B14F-4D97-AF65-F5344CB8AC3E}">
        <p14:creationId xmlns:p14="http://schemas.microsoft.com/office/powerpoint/2010/main" val="2464455707"/>
      </p:ext>
    </p:extLst>
  </p:cSld>
  <p:clrMapOvr>
    <a:masterClrMapping/>
  </p:clrMapOvr>
  <p:transition spd="slow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6C9FA8F-D5A7-6567-F920-2781AFB71B1B}"/>
              </a:ext>
            </a:extLst>
          </p:cNvPr>
          <p:cNvSpPr txBox="1"/>
          <p:nvPr/>
        </p:nvSpPr>
        <p:spPr>
          <a:xfrm>
            <a:off x="6642173" y="3938897"/>
            <a:ext cx="42290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ʌmˈbrelə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 lvl="0" algn="ctr">
              <a:defRPr/>
            </a:pP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cái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ô,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cây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919357" y="2038350"/>
            <a:ext cx="1943100" cy="109673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327901" y="2288754"/>
            <a:ext cx="35433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000" b="1" dirty="0">
                <a:solidFill>
                  <a:srgbClr val="24202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umbrella</a:t>
            </a:r>
            <a:r>
              <a:rPr lang="en-US" sz="6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t t tiger">
            <a:hlinkClick r:id="" action="ppaction://media"/>
            <a:extLst>
              <a:ext uri="{FF2B5EF4-FFF2-40B4-BE49-F238E27FC236}">
                <a16:creationId xmlns:a16="http://schemas.microsoft.com/office/drawing/2014/main" id="{E3970D92-9193-A95F-61CB-226FBA98FD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647225" y="1341138"/>
            <a:ext cx="487363" cy="48736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088354B-D86E-56BE-84CB-85885962D5F6}"/>
              </a:ext>
            </a:extLst>
          </p:cNvPr>
          <p:cNvSpPr/>
          <p:nvPr/>
        </p:nvSpPr>
        <p:spPr>
          <a:xfrm>
            <a:off x="8286222" y="905174"/>
            <a:ext cx="1209367" cy="9469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00832C-7488-1308-DA94-88194E57CD4B}"/>
              </a:ext>
            </a:extLst>
          </p:cNvPr>
          <p:cNvSpPr txBox="1"/>
          <p:nvPr/>
        </p:nvSpPr>
        <p:spPr>
          <a:xfrm>
            <a:off x="7966146" y="1127545"/>
            <a:ext cx="23939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3600" b="1" dirty="0"/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ʌ</a:t>
            </a:r>
            <a:r>
              <a:rPr lang="en-US" sz="3600" b="1" dirty="0"/>
              <a:t>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/    /</a:t>
            </a:r>
            <a:r>
              <a:rPr lang="en-US" sz="3600" b="1" dirty="0"/>
              <a:t> 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ʌ</a:t>
            </a:r>
            <a:r>
              <a:rPr lang="en-US" sz="3600" b="1" dirty="0"/>
              <a:t>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en-US" sz="36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45114" y="1233488"/>
            <a:ext cx="3617987" cy="4141858"/>
          </a:xfrm>
          <a:prstGeom prst="rect">
            <a:avLst/>
          </a:prstGeom>
        </p:spPr>
      </p:pic>
      <p:pic>
        <p:nvPicPr>
          <p:cNvPr id="2" name="u u umbrella">
            <a:hlinkClick r:id="" action="ppaction://media"/>
            <a:extLst>
              <a:ext uri="{FF2B5EF4-FFF2-40B4-BE49-F238E27FC236}">
                <a16:creationId xmlns:a16="http://schemas.microsoft.com/office/drawing/2014/main" id="{E0C097AC-9A96-CEEF-F2E9-76E4B1B8581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23114" y="1207028"/>
            <a:ext cx="487363" cy="48736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71AA1CF-E7D8-CE9C-E6B5-8B08D6C2E1A5}"/>
              </a:ext>
            </a:extLst>
          </p:cNvPr>
          <p:cNvSpPr/>
          <p:nvPr/>
        </p:nvSpPr>
        <p:spPr>
          <a:xfrm>
            <a:off x="5973494" y="992146"/>
            <a:ext cx="855407" cy="78173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7116E76-C7BB-4D7B-4C87-3BF338FC0A4D}"/>
              </a:ext>
            </a:extLst>
          </p:cNvPr>
          <p:cNvSpPr txBox="1"/>
          <p:nvPr/>
        </p:nvSpPr>
        <p:spPr>
          <a:xfrm>
            <a:off x="706019" y="576081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Click the picture to hear the sound.</a:t>
            </a:r>
          </a:p>
        </p:txBody>
      </p:sp>
    </p:spTree>
    <p:extLst>
      <p:ext uri="{BB962C8B-B14F-4D97-AF65-F5344CB8AC3E}">
        <p14:creationId xmlns:p14="http://schemas.microsoft.com/office/powerpoint/2010/main" val="339185608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586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8034</TotalTime>
  <Words>196</Words>
  <Application>Microsoft Office PowerPoint</Application>
  <PresentationFormat>Widescreen</PresentationFormat>
  <Paragraphs>67</Paragraphs>
  <Slides>26</Slides>
  <Notes>1</Notes>
  <HiddenSlides>0</HiddenSlides>
  <MMClips>14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240</cp:revision>
  <dcterms:created xsi:type="dcterms:W3CDTF">2020-12-08T03:17:05Z</dcterms:created>
  <dcterms:modified xsi:type="dcterms:W3CDTF">2023-12-25T03:30:56Z</dcterms:modified>
</cp:coreProperties>
</file>