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22"/>
  </p:notesMasterIdLst>
  <p:sldIdLst>
    <p:sldId id="259" r:id="rId3"/>
    <p:sldId id="326" r:id="rId4"/>
    <p:sldId id="261" r:id="rId5"/>
    <p:sldId id="260" r:id="rId6"/>
    <p:sldId id="271" r:id="rId7"/>
    <p:sldId id="262" r:id="rId8"/>
    <p:sldId id="272" r:id="rId9"/>
    <p:sldId id="269" r:id="rId10"/>
    <p:sldId id="270" r:id="rId11"/>
    <p:sldId id="275" r:id="rId12"/>
    <p:sldId id="265" r:id="rId13"/>
    <p:sldId id="273" r:id="rId14"/>
    <p:sldId id="330" r:id="rId15"/>
    <p:sldId id="2637" r:id="rId16"/>
    <p:sldId id="2638" r:id="rId17"/>
    <p:sldId id="2639" r:id="rId18"/>
    <p:sldId id="2640" r:id="rId19"/>
    <p:sldId id="2641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2443" autoAdjust="0"/>
  </p:normalViewPr>
  <p:slideViewPr>
    <p:cSldViewPr snapToGrid="0">
      <p:cViewPr>
        <p:scale>
          <a:sx n="74" d="100"/>
          <a:sy n="74" d="100"/>
        </p:scale>
        <p:origin x="-38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F35E4-C30F-4FCC-BA20-9C42763076E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546E5-3EDC-4273-92E1-348F7E48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0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57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351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656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31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432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9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119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76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998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6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86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724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51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9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</a:t>
            </a:r>
            <a:r>
              <a:rPr lang="en-US" altLang="zh-CN"/>
              <a:t>/huongthaoGADT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602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44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626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27562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12373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15633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05542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20442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49662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11854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29846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77581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9165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71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70974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=""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=""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=""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=""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=""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=""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="" xmlns:a16="http://schemas.microsoft.com/office/drawing/2014/main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="" xmlns:a16="http://schemas.microsoft.com/office/drawing/2014/main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="" xmlns:a16="http://schemas.microsoft.com/office/drawing/2014/main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3B53F035-2629-4347-9C25-26E36FE04A3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004" y="166220"/>
            <a:ext cx="1281022" cy="12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0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DF71CF0-FC45-412A-B700-3E104117C3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344" y="12745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6DCD10E-0A84-4A81-861E-77BFC7963F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-645972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E966A1C-85AF-4C18-87F4-27A9236452B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300" y="12745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7B9BF8B-8639-40B4-8063-E9100BA6C6B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95803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676C23B6-73A0-4C9C-9505-9A69A724E5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652" y="260555"/>
            <a:ext cx="1085552" cy="10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9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65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2.png"/><Relationship Id="rId1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4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4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=""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751563"/>
            <a:ext cx="9542584" cy="5019970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=""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=""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=""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9459714" y="4667871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89D24A7-D516-4DF7-B3AD-71D045B8913D}"/>
              </a:ext>
            </a:extLst>
          </p:cNvPr>
          <p:cNvSpPr txBox="1"/>
          <p:nvPr/>
        </p:nvSpPr>
        <p:spPr>
          <a:xfrm>
            <a:off x="2847809" y="1116670"/>
            <a:ext cx="7262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12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12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2023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2C20592-4328-40C1-99EA-223A44885E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38286" y="1577715"/>
            <a:ext cx="4901609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AF856CB-150C-4374-BF25-115DDF09EB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66406" y="2710722"/>
            <a:ext cx="829737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901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35E31F5-EEBD-4636-BB86-84A2C0CE3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1" r="26235" b="32750"/>
          <a:stretch/>
        </p:blipFill>
        <p:spPr>
          <a:xfrm>
            <a:off x="5758405" y="33449"/>
            <a:ext cx="4670323" cy="40811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2B38A4E-AF4D-4837-B6C3-7003F58F8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2" r="26235" b="56877"/>
          <a:stretch/>
        </p:blipFill>
        <p:spPr>
          <a:xfrm>
            <a:off x="1544368" y="1752543"/>
            <a:ext cx="4670323" cy="242646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0D6EF95F-E7EF-428B-BF69-978548FEC8BF}"/>
              </a:ext>
            </a:extLst>
          </p:cNvPr>
          <p:cNvGrpSpPr/>
          <p:nvPr/>
        </p:nvGrpSpPr>
        <p:grpSpPr>
          <a:xfrm>
            <a:off x="1141690" y="3915476"/>
            <a:ext cx="9908620" cy="1932431"/>
            <a:chOff x="1513192" y="1554345"/>
            <a:chExt cx="9542584" cy="2489152"/>
          </a:xfrm>
        </p:grpSpPr>
        <p:sp>
          <p:nvSpPr>
            <p:cNvPr id="4" name="Rectangle 4">
              <a:extLst>
                <a:ext uri="{FF2B5EF4-FFF2-40B4-BE49-F238E27FC236}">
                  <a16:creationId xmlns="" xmlns:a16="http://schemas.microsoft.com/office/drawing/2014/main" id="{D65E8B47-93DE-4E59-8BF2-A48DF6125F2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2EC3DF4F-873A-4670-A30A-CC36570C4641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869300E-5EE7-41F7-9086-194D2E877B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432783" y="4986338"/>
            <a:ext cx="1715729" cy="12341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568B932-11D6-466D-88AF-D0C01A133517}"/>
              </a:ext>
            </a:extLst>
          </p:cNvPr>
          <p:cNvSpPr/>
          <p:nvPr/>
        </p:nvSpPr>
        <p:spPr>
          <a:xfrm>
            <a:off x="871927" y="565666"/>
            <a:ext cx="2095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60CDE1-BD6E-4443-8D03-347E1AB38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00" y="3964618"/>
            <a:ext cx="4224894" cy="3542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E1A2AB1-282D-46FF-A0B3-B82523596474}"/>
              </a:ext>
            </a:extLst>
          </p:cNvPr>
          <p:cNvSpPr/>
          <p:nvPr/>
        </p:nvSpPr>
        <p:spPr>
          <a:xfrm>
            <a:off x="3825093" y="4228146"/>
            <a:ext cx="66036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09899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5" y="2064199"/>
            <a:ext cx="9542584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=""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=""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572317" y="2643146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+mn-cs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24990E2-687E-4CF4-9A65-71BFBC51A7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2669" y="2540298"/>
            <a:ext cx="570635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575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=""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=""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">
            <a:extLst>
              <a:ext uri="{FF2B5EF4-FFF2-40B4-BE49-F238E27FC236}">
                <a16:creationId xmlns="" xmlns:a16="http://schemas.microsoft.com/office/drawing/2014/main" id="{7FBDE9C3-BF18-4F65-82CD-527EDE65BEEC}"/>
              </a:ext>
            </a:extLst>
          </p:cNvPr>
          <p:cNvSpPr txBox="1"/>
          <p:nvPr/>
        </p:nvSpPr>
        <p:spPr>
          <a:xfrm>
            <a:off x="1203325" y="673741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a.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lặng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hoặc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nặng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352F46-E871-4E6C-A33C-EAD8AA0DE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235" y="1557561"/>
            <a:ext cx="9153090" cy="374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587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=""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=""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组合 57">
            <a:extLst>
              <a:ext uri="{FF2B5EF4-FFF2-40B4-BE49-F238E27FC236}">
                <a16:creationId xmlns="" xmlns:a16="http://schemas.microsoft.com/office/drawing/2014/main" id="{0FEC9484-BCA1-45E9-92AB-EE26B26F5118}"/>
              </a:ext>
            </a:extLst>
          </p:cNvPr>
          <p:cNvGrpSpPr/>
          <p:nvPr/>
        </p:nvGrpSpPr>
        <p:grpSpPr>
          <a:xfrm>
            <a:off x="2194560" y="971974"/>
            <a:ext cx="8046720" cy="5195146"/>
            <a:chOff x="6380" y="1309"/>
            <a:chExt cx="7586" cy="6347"/>
          </a:xfrm>
        </p:grpSpPr>
        <p:sp>
          <p:nvSpPr>
            <p:cNvPr id="23" name="云形 56">
              <a:extLst>
                <a:ext uri="{FF2B5EF4-FFF2-40B4-BE49-F238E27FC236}">
                  <a16:creationId xmlns="" xmlns:a16="http://schemas.microsoft.com/office/drawing/2014/main" id="{46DC4652-0EB1-465C-B3F8-DA4C80BA7153}"/>
                </a:ext>
              </a:extLst>
            </p:cNvPr>
            <p:cNvSpPr/>
            <p:nvPr/>
          </p:nvSpPr>
          <p:spPr>
            <a:xfrm>
              <a:off x="6580" y="1509"/>
              <a:ext cx="7386" cy="6147"/>
            </a:xfrm>
            <a:prstGeom prst="cloud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云形 54">
              <a:extLst>
                <a:ext uri="{FF2B5EF4-FFF2-40B4-BE49-F238E27FC236}">
                  <a16:creationId xmlns="" xmlns:a16="http://schemas.microsoft.com/office/drawing/2014/main" id="{441EBA92-5F3A-435F-81BD-21615B0E69C4}"/>
                </a:ext>
              </a:extLst>
            </p:cNvPr>
            <p:cNvSpPr/>
            <p:nvPr/>
          </p:nvSpPr>
          <p:spPr>
            <a:xfrm>
              <a:off x="6380" y="1309"/>
              <a:ext cx="7386" cy="6147"/>
            </a:xfrm>
            <a:prstGeom prst="cloud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5" name="图片 10">
            <a:extLst>
              <a:ext uri="{FF2B5EF4-FFF2-40B4-BE49-F238E27FC236}">
                <a16:creationId xmlns="" xmlns:a16="http://schemas.microsoft.com/office/drawing/2014/main" id="{3573D2D0-8A3B-4F03-9A9D-0B25BBB10D07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8828087" y="223309"/>
            <a:ext cx="1840230" cy="1840230"/>
          </a:xfrm>
          <a:prstGeom prst="rect">
            <a:avLst/>
          </a:prstGeom>
        </p:spPr>
      </p:pic>
      <p:pic>
        <p:nvPicPr>
          <p:cNvPr id="26" name="图片 1">
            <a:extLst>
              <a:ext uri="{FF2B5EF4-FFF2-40B4-BE49-F238E27FC236}">
                <a16:creationId xmlns="" xmlns:a16="http://schemas.microsoft.com/office/drawing/2014/main" id="{C4E38DDD-1DCF-4BDE-8207-869C20C32B59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31941" y="223309"/>
            <a:ext cx="1840230" cy="18402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768AA11-24CC-4BC1-98E5-63A2858C5B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2" t="11542" r="4112" b="11542"/>
          <a:stretch/>
        </p:blipFill>
        <p:spPr>
          <a:xfrm>
            <a:off x="3245158" y="1673653"/>
            <a:ext cx="5709943" cy="35739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10956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lendar&#10;&#10;Description automatically generated">
            <a:extLst>
              <a:ext uri="{FF2B5EF4-FFF2-40B4-BE49-F238E27FC236}">
                <a16:creationId xmlns="" xmlns:a16="http://schemas.microsoft.com/office/drawing/2014/main" id="{BE1C5EB8-7D16-483F-BFB6-E4166C54E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28" y="2559965"/>
            <a:ext cx="4297680" cy="42976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61CF6EA-F887-4A2A-A995-F6DB53CFC635}"/>
              </a:ext>
            </a:extLst>
          </p:cNvPr>
          <p:cNvGrpSpPr/>
          <p:nvPr/>
        </p:nvGrpSpPr>
        <p:grpSpPr>
          <a:xfrm>
            <a:off x="3334202" y="89393"/>
            <a:ext cx="3200400" cy="3200400"/>
            <a:chOff x="3334202" y="89393"/>
            <a:chExt cx="3200400" cy="320040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CBBCFF12-C4F9-4CC7-857A-9727A1425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202" y="89393"/>
              <a:ext cx="3200400" cy="3200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BDA55CB5-CFFE-4691-8D6C-5643D3209B04}"/>
                </a:ext>
              </a:extLst>
            </p:cNvPr>
            <p:cNvSpPr txBox="1"/>
            <p:nvPr/>
          </p:nvSpPr>
          <p:spPr>
            <a:xfrm>
              <a:off x="3808929" y="1642429"/>
              <a:ext cx="2238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 BÀY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75FD864-4703-45A8-AC62-9E094F4539FD}"/>
              </a:ext>
            </a:extLst>
          </p:cNvPr>
          <p:cNvGrpSpPr/>
          <p:nvPr/>
        </p:nvGrpSpPr>
        <p:grpSpPr>
          <a:xfrm>
            <a:off x="6301595" y="89393"/>
            <a:ext cx="3200400" cy="3200400"/>
            <a:chOff x="6301595" y="89393"/>
            <a:chExt cx="3200400" cy="3200400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78AB4933-BDDD-43E5-AE58-04AC0E4EA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1595" y="89393"/>
              <a:ext cx="3200400" cy="32004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DE080A81-5494-40A2-95C5-0470F59F9960}"/>
                </a:ext>
              </a:extLst>
            </p:cNvPr>
            <p:cNvSpPr txBox="1"/>
            <p:nvPr/>
          </p:nvSpPr>
          <p:spPr>
            <a:xfrm>
              <a:off x="6803180" y="1642428"/>
              <a:ext cx="2197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35E9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 XÉT</a:t>
              </a:r>
            </a:p>
          </p:txBody>
        </p:sp>
      </p:grpSp>
      <p:pic>
        <p:nvPicPr>
          <p:cNvPr id="9" name="Picture 8" descr="Icon&#10;&#10;Description automatically generated">
            <a:extLst>
              <a:ext uri="{FF2B5EF4-FFF2-40B4-BE49-F238E27FC236}">
                <a16:creationId xmlns="" xmlns:a16="http://schemas.microsoft.com/office/drawing/2014/main" id="{1FCA32F9-BD98-4DD7-A1A3-67E2BD7A4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712" y="-413527"/>
            <a:ext cx="3898277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89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=""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=""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">
            <a:extLst>
              <a:ext uri="{FF2B5EF4-FFF2-40B4-BE49-F238E27FC236}">
                <a16:creationId xmlns="" xmlns:a16="http://schemas.microsoft.com/office/drawing/2014/main" id="{7FBDE9C3-BF18-4F65-82CD-527EDE65BEEC}"/>
              </a:ext>
            </a:extLst>
          </p:cNvPr>
          <p:cNvSpPr txBox="1"/>
          <p:nvPr/>
        </p:nvSpPr>
        <p:spPr>
          <a:xfrm>
            <a:off x="1203325" y="673741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a.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lặng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hoặc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nặng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352F46-E871-4E6C-A33C-EAD8AA0DE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60" y="1555590"/>
            <a:ext cx="10495280" cy="43168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48A733-8F42-45AD-A162-1AA2B6B78BA4}"/>
              </a:ext>
            </a:extLst>
          </p:cNvPr>
          <p:cNvSpPr txBox="1"/>
          <p:nvPr/>
        </p:nvSpPr>
        <p:spPr>
          <a:xfrm>
            <a:off x="2225040" y="2804160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F12E806-548E-4909-8BAD-B2FDF91FE254}"/>
              </a:ext>
            </a:extLst>
          </p:cNvPr>
          <p:cNvSpPr txBox="1"/>
          <p:nvPr/>
        </p:nvSpPr>
        <p:spPr>
          <a:xfrm>
            <a:off x="9184640" y="2208577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13F55E1-78A6-4F90-A45E-03CCF69B83B5}"/>
              </a:ext>
            </a:extLst>
          </p:cNvPr>
          <p:cNvSpPr txBox="1"/>
          <p:nvPr/>
        </p:nvSpPr>
        <p:spPr>
          <a:xfrm>
            <a:off x="2895600" y="3861943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1A73C3F-639A-41AD-BFBF-4F2CBCE939C3}"/>
              </a:ext>
            </a:extLst>
          </p:cNvPr>
          <p:cNvSpPr txBox="1"/>
          <p:nvPr/>
        </p:nvSpPr>
        <p:spPr>
          <a:xfrm>
            <a:off x="6715760" y="4092775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01271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=""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=""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">
            <a:extLst>
              <a:ext uri="{FF2B5EF4-FFF2-40B4-BE49-F238E27FC236}">
                <a16:creationId xmlns="" xmlns:a16="http://schemas.microsoft.com/office/drawing/2014/main" id="{7FBDE9C3-BF18-4F65-82CD-527EDE65BEEC}"/>
              </a:ext>
            </a:extLst>
          </p:cNvPr>
          <p:cNvSpPr txBox="1"/>
          <p:nvPr/>
        </p:nvSpPr>
        <p:spPr>
          <a:xfrm>
            <a:off x="1203325" y="673741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b.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từ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bông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hoa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19CCD94-ACF0-4F4F-97BB-3AC066BE36F3}"/>
              </a:ext>
            </a:extLst>
          </p:cNvPr>
          <p:cNvGrpSpPr/>
          <p:nvPr/>
        </p:nvGrpSpPr>
        <p:grpSpPr>
          <a:xfrm>
            <a:off x="3738880" y="1692170"/>
            <a:ext cx="1314779" cy="1196449"/>
            <a:chOff x="1631620" y="1810912"/>
            <a:chExt cx="1314779" cy="1196449"/>
          </a:xfrm>
        </p:grpSpPr>
        <p:pic>
          <p:nvPicPr>
            <p:cNvPr id="9" name="Picture 6">
              <a:extLst>
                <a:ext uri="{FF2B5EF4-FFF2-40B4-BE49-F238E27FC236}">
                  <a16:creationId xmlns="" xmlns:a16="http://schemas.microsoft.com/office/drawing/2014/main" id="{B0CDCC10-2813-40BA-9426-EEC1C29C4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10912"/>
              <a:ext cx="1314779" cy="1196449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="" xmlns:a16="http://schemas.microsoft.com/office/drawing/2014/main" id="{6769D60C-1839-49E6-B9CD-63CA15EF25DA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F57E986-5FF6-4B46-8605-1283FABB9067}"/>
              </a:ext>
            </a:extLst>
          </p:cNvPr>
          <p:cNvGrpSpPr/>
          <p:nvPr/>
        </p:nvGrpSpPr>
        <p:grpSpPr>
          <a:xfrm>
            <a:off x="6096000" y="1688290"/>
            <a:ext cx="1319043" cy="1200329"/>
            <a:chOff x="1631620" y="1837512"/>
            <a:chExt cx="1319043" cy="1200329"/>
          </a:xfrm>
        </p:grpSpPr>
        <p:pic>
          <p:nvPicPr>
            <p:cNvPr id="11" name="Picture 6">
              <a:extLst>
                <a:ext uri="{FF2B5EF4-FFF2-40B4-BE49-F238E27FC236}">
                  <a16:creationId xmlns="" xmlns:a16="http://schemas.microsoft.com/office/drawing/2014/main" id="{A7BF32B9-7F35-42FE-BC70-B741E62E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37512"/>
              <a:ext cx="1319043" cy="1200329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D6CE08B1-88DE-49AE-8FD1-11FC5DCD5632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nỡ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D214814-259F-4276-851A-2BC64ADA5A7B}"/>
              </a:ext>
            </a:extLst>
          </p:cNvPr>
          <p:cNvSpPr txBox="1"/>
          <p:nvPr/>
        </p:nvSpPr>
        <p:spPr>
          <a:xfrm>
            <a:off x="2286000" y="3139440"/>
            <a:ext cx="753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sen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 trong đầm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Mùi hương tinh khiết âm thầm tỏa bay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F934720-402E-4FCA-8F32-9F88928612EB}"/>
              </a:ext>
            </a:extLst>
          </p:cNvPr>
          <p:cNvSpPr txBox="1"/>
          <p:nvPr/>
        </p:nvSpPr>
        <p:spPr>
          <a:xfrm>
            <a:off x="2519680" y="4760196"/>
            <a:ext cx="753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Kim vàng ai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nỡ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 câu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khôn ai nỡ nói câu nặng lời.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EA674EA-0B25-456F-9F7E-338264AD47F5}"/>
              </a:ext>
            </a:extLst>
          </p:cNvPr>
          <p:cNvSpPr/>
          <p:nvPr/>
        </p:nvSpPr>
        <p:spPr>
          <a:xfrm>
            <a:off x="4566104" y="3139440"/>
            <a:ext cx="93472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1FABDC8-69AC-47FF-8DA5-258F5CF2B428}"/>
              </a:ext>
            </a:extLst>
          </p:cNvPr>
          <p:cNvSpPr/>
          <p:nvPr/>
        </p:nvSpPr>
        <p:spPr>
          <a:xfrm>
            <a:off x="5504963" y="4760196"/>
            <a:ext cx="99568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477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3" grpId="0" animBg="1"/>
      <p:bldP spid="13" grpId="1" animBg="1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=""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=""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CC0FEDC-8134-4F3A-881B-B047CABBB35B}"/>
              </a:ext>
            </a:extLst>
          </p:cNvPr>
          <p:cNvGrpSpPr/>
          <p:nvPr/>
        </p:nvGrpSpPr>
        <p:grpSpPr>
          <a:xfrm>
            <a:off x="3677920" y="960650"/>
            <a:ext cx="1314779" cy="1196449"/>
            <a:chOff x="1631620" y="1810912"/>
            <a:chExt cx="1314779" cy="1196449"/>
          </a:xfrm>
        </p:grpSpPr>
        <p:pic>
          <p:nvPicPr>
            <p:cNvPr id="19" name="Picture 6">
              <a:extLst>
                <a:ext uri="{FF2B5EF4-FFF2-40B4-BE49-F238E27FC236}">
                  <a16:creationId xmlns="" xmlns:a16="http://schemas.microsoft.com/office/drawing/2014/main" id="{5031F60A-60F2-471E-84CC-F2395E036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10912"/>
              <a:ext cx="1314779" cy="1196449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5B7B23C3-2499-4BDF-AC84-8D659B8E688D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đổ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4A63607C-76F6-452B-8557-9619227B1B12}"/>
              </a:ext>
            </a:extLst>
          </p:cNvPr>
          <p:cNvGrpSpPr/>
          <p:nvPr/>
        </p:nvGrpSpPr>
        <p:grpSpPr>
          <a:xfrm>
            <a:off x="6035040" y="956770"/>
            <a:ext cx="1319043" cy="1200329"/>
            <a:chOff x="1631620" y="1837512"/>
            <a:chExt cx="1319043" cy="1200329"/>
          </a:xfrm>
        </p:grpSpPr>
        <p:pic>
          <p:nvPicPr>
            <p:cNvPr id="22" name="Picture 6">
              <a:extLst>
                <a:ext uri="{FF2B5EF4-FFF2-40B4-BE49-F238E27FC236}">
                  <a16:creationId xmlns="" xmlns:a16="http://schemas.microsoft.com/office/drawing/2014/main" id="{CFDF7454-DF30-4D75-95A3-EF97736EE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37512"/>
              <a:ext cx="1319043" cy="1200329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78532C01-CB61-4FA1-85A6-368B8E2A2375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đỗ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7FEA28E-2A4E-4451-A187-109BF2055712}"/>
              </a:ext>
            </a:extLst>
          </p:cNvPr>
          <p:cNvSpPr txBox="1"/>
          <p:nvPr/>
        </p:nvSpPr>
        <p:spPr>
          <a:xfrm>
            <a:off x="2225040" y="2407920"/>
            <a:ext cx="753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màu trồng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trồng ngô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lầy cấy lúa, đất khô làm vườn.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1EC3F8D-34AE-440E-84DC-6B002C9299A5}"/>
              </a:ext>
            </a:extLst>
          </p:cNvPr>
          <p:cNvSpPr txBox="1"/>
          <p:nvPr/>
        </p:nvSpPr>
        <p:spPr>
          <a:xfrm>
            <a:off x="1686560" y="4028676"/>
            <a:ext cx="8798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Mồ hôi mà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xuống đồng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 mọc trùng trùng sáng cả đồi nương.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8D4FB8D-6B23-4D72-BB8B-8C62613012D9}"/>
              </a:ext>
            </a:extLst>
          </p:cNvPr>
          <p:cNvSpPr/>
          <p:nvPr/>
        </p:nvSpPr>
        <p:spPr>
          <a:xfrm>
            <a:off x="5628640" y="2431597"/>
            <a:ext cx="93472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4BB989AA-E1B5-49F4-9409-1944684E1CDD}"/>
              </a:ext>
            </a:extLst>
          </p:cNvPr>
          <p:cNvSpPr/>
          <p:nvPr/>
        </p:nvSpPr>
        <p:spPr>
          <a:xfrm>
            <a:off x="4153683" y="4018455"/>
            <a:ext cx="99568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653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  <p:bldP spid="26" grpId="1" animBg="1"/>
      <p:bldP spid="27" grpId="0" animBg="1"/>
      <p:bldP spid="2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35E31F5-EEBD-4636-BB86-84A2C0CE3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1" r="26235" b="32750"/>
          <a:stretch/>
        </p:blipFill>
        <p:spPr>
          <a:xfrm>
            <a:off x="5758405" y="33449"/>
            <a:ext cx="4670323" cy="40811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2B38A4E-AF4D-4837-B6C3-7003F58F8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2" r="26235" b="56877"/>
          <a:stretch/>
        </p:blipFill>
        <p:spPr>
          <a:xfrm>
            <a:off x="1544368" y="1752543"/>
            <a:ext cx="4670323" cy="242646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0D6EF95F-E7EF-428B-BF69-978548FEC8BF}"/>
              </a:ext>
            </a:extLst>
          </p:cNvPr>
          <p:cNvGrpSpPr/>
          <p:nvPr/>
        </p:nvGrpSpPr>
        <p:grpSpPr>
          <a:xfrm>
            <a:off x="1141690" y="3915476"/>
            <a:ext cx="11050310" cy="1932431"/>
            <a:chOff x="1513192" y="1554345"/>
            <a:chExt cx="9542584" cy="2489152"/>
          </a:xfrm>
        </p:grpSpPr>
        <p:sp>
          <p:nvSpPr>
            <p:cNvPr id="4" name="Rectangle 4">
              <a:extLst>
                <a:ext uri="{FF2B5EF4-FFF2-40B4-BE49-F238E27FC236}">
                  <a16:creationId xmlns="" xmlns:a16="http://schemas.microsoft.com/office/drawing/2014/main" id="{D65E8B47-93DE-4E59-8BF2-A48DF6125F2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2EC3DF4F-873A-4670-A30A-CC36570C4641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869300E-5EE7-41F7-9086-194D2E877B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432783" y="4986338"/>
            <a:ext cx="1715729" cy="12341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568B932-11D6-466D-88AF-D0C01A133517}"/>
              </a:ext>
            </a:extLst>
          </p:cNvPr>
          <p:cNvSpPr/>
          <p:nvPr/>
        </p:nvSpPr>
        <p:spPr>
          <a:xfrm>
            <a:off x="1200700" y="493747"/>
            <a:ext cx="1394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60CDE1-BD6E-4443-8D03-347E1AB38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00" y="3964618"/>
            <a:ext cx="4224894" cy="3542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E1A2AB1-282D-46FF-A0B3-B82523596474}"/>
              </a:ext>
            </a:extLst>
          </p:cNvPr>
          <p:cNvSpPr/>
          <p:nvPr/>
        </p:nvSpPr>
        <p:spPr>
          <a:xfrm>
            <a:off x="3825093" y="4228146"/>
            <a:ext cx="79503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Kể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hoạt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mà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vui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491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=""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=""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=""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=""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614F6E4-3965-468F-B99F-FB791B8D4097}"/>
              </a:ext>
            </a:extLst>
          </p:cNvPr>
          <p:cNvSpPr txBox="1"/>
          <p:nvPr/>
        </p:nvSpPr>
        <p:spPr>
          <a:xfrm>
            <a:off x="1884080" y="2087984"/>
            <a:ext cx="84229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hẹn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gặp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14228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224A01D-67C6-4A2A-808D-0CEBB4C2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6313" y="3451044"/>
            <a:ext cx="5139373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8823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4" y="2064199"/>
            <a:ext cx="10421625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=""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=""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321169" y="2598481"/>
            <a:ext cx="7537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小宝贝儿拼音体" panose="02010601030101010101" pitchFamily="2" charset="-122"/>
                <a:ea typeface="小宝贝儿拼音体" panose="02010601030101010101" pitchFamily="2" charset="-122"/>
                <a:cs typeface="+mn-cs"/>
              </a:rPr>
              <a:t>1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561A76D-608A-497C-9F61-09FE7F6892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7690" y="2365669"/>
            <a:ext cx="6681795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67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32C4B3-CB2C-4A1D-A5E7-90B972E0E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7A5E6FB2-B567-410C-8D64-C92607F13BA7}"/>
              </a:ext>
            </a:extLst>
          </p:cNvPr>
          <p:cNvGrpSpPr/>
          <p:nvPr/>
        </p:nvGrpSpPr>
        <p:grpSpPr>
          <a:xfrm>
            <a:off x="-450761" y="162560"/>
            <a:ext cx="13278119" cy="6398188"/>
            <a:chOff x="1254803" y="1501448"/>
            <a:chExt cx="10082234" cy="2489152"/>
          </a:xfrm>
        </p:grpSpPr>
        <p:sp>
          <p:nvSpPr>
            <p:cNvPr id="4" name="Rectangle 4">
              <a:extLst>
                <a:ext uri="{FF2B5EF4-FFF2-40B4-BE49-F238E27FC236}">
                  <a16:creationId xmlns="" xmlns:a16="http://schemas.microsoft.com/office/drawing/2014/main" id="{D5878870-9980-4AF7-B837-B007DF145BEE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67BC0A8A-216B-4BE2-A88F-145FE2DCFDCD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E11F4518-E68C-478C-B0CF-B2BC9C425FF0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4764ABDB-9FAD-45B5-8B35-D5B76388C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C8CA1BE6-F9B8-422B-BE07-4C0E42809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0CA8E99B-698C-48AA-9154-56F5169A8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8FF4444E-D9F5-48AA-AB40-0FBA0A2B2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44478324-D741-4E99-B4E9-F79929983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85C43DE7-8ECA-4092-9AFA-E5DAEBCC2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2D66B2C5-482E-440D-B23B-2F039E98F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DE76CC69-D013-4E14-B1F6-28C166549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40619BF1-1293-4AD5-B45F-0DB59CA09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2A70F15F-18DE-4112-8637-B2EA578F0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440671" y="5712542"/>
              <a:ext cx="2711405" cy="1143241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46D73899-028B-4C18-BB04-1A9398CDA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EA0C3C8B-06A2-4230-B975-D851CCA63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C2FA2D45-7E02-4707-8CDF-39825D2AF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11FA2DAC-1FF2-4D62-9C68-278122E56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D3E93B6B-598E-4C3C-83A8-93761339B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E82F634C-8A1C-4A00-B352-73CF7B6A4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82D466BD-E1F3-409A-B13D-95760D25EED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4" t="50539" r="1953" b="33639"/>
          <a:stretch/>
        </p:blipFill>
        <p:spPr>
          <a:xfrm>
            <a:off x="2494218" y="6253180"/>
            <a:ext cx="1335123" cy="60973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929F746A-747B-45C8-B3D9-A68EA3C9554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0795648" y="-93406"/>
            <a:ext cx="1624152" cy="29151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325DE159-CFE5-4A21-9C0C-19F3E8A6667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-113629" y="-10303"/>
            <a:ext cx="1774573" cy="12765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A10BD8C-0438-4964-B7DB-9585A8936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61197" y="429754"/>
            <a:ext cx="3017782" cy="85961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B47D7A2-50A8-4D73-99E4-63585C66BD1A}"/>
              </a:ext>
            </a:extLst>
          </p:cNvPr>
          <p:cNvSpPr txBox="1"/>
          <p:nvPr/>
        </p:nvSpPr>
        <p:spPr>
          <a:xfrm>
            <a:off x="89014" y="1364172"/>
            <a:ext cx="57810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xà cừ vươn cao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la đà mặt đất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Chuối, hồng, cau,… họp mặt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chung sống </a:t>
            </a:r>
            <a:r>
              <a:rPr lang="vi-VN" sz="2400" b="1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chan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endParaRPr lang="en-US" sz="2400" b="1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2400" b="1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2400" b="1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2400" b="1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vi-VN" sz="2400" b="1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065EC5D-F75D-47E5-9216-2F8D4F606D5B}"/>
              </a:ext>
            </a:extLst>
          </p:cNvPr>
          <p:cNvSpPr txBox="1"/>
          <p:nvPr/>
        </p:nvSpPr>
        <p:spPr>
          <a:xfrm>
            <a:off x="1481763" y="3225491"/>
            <a:ext cx="3682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đi qua gật gù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tới khen rối rít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 qua che vòm mát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màu dành tốt tươi.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DEA8770-C068-4D5B-BE23-EB4875CCCF4F}"/>
              </a:ext>
            </a:extLst>
          </p:cNvPr>
          <p:cNvSpPr txBox="1"/>
          <p:nvPr/>
        </p:nvSpPr>
        <p:spPr>
          <a:xfrm>
            <a:off x="6173964" y="2071329"/>
            <a:ext cx="4536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 cây sống thật vui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mưa cùng chia sẻ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đêm ru nhau ngủ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 minh lại xôn xao…</a:t>
            </a:r>
          </a:p>
          <a:p>
            <a:pPr algn="r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Trọng Hoàn)</a:t>
            </a:r>
          </a:p>
        </p:txBody>
      </p:sp>
    </p:spTree>
    <p:extLst>
      <p:ext uri="{BB962C8B-B14F-4D97-AF65-F5344CB8AC3E}">
        <p14:creationId xmlns:p14="http://schemas.microsoft.com/office/powerpoint/2010/main" val="34044468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8948E11B-0D23-4844-B827-F851B84BAD24}"/>
              </a:ext>
            </a:extLst>
          </p:cNvPr>
          <p:cNvSpPr/>
          <p:nvPr/>
        </p:nvSpPr>
        <p:spPr>
          <a:xfrm>
            <a:off x="632319" y="1254441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="" xmlns:a16="http://schemas.microsoft.com/office/drawing/2014/main" id="{056A7099-D811-4E3C-966C-3CB83316CD61}"/>
              </a:ext>
            </a:extLst>
          </p:cNvPr>
          <p:cNvSpPr/>
          <p:nvPr/>
        </p:nvSpPr>
        <p:spPr>
          <a:xfrm>
            <a:off x="859465" y="1491132"/>
            <a:ext cx="10473070" cy="4269028"/>
          </a:xfrm>
          <a:prstGeom prst="roundRect">
            <a:avLst>
              <a:gd name="adj" fmla="val 15809"/>
            </a:avLst>
          </a:prstGeom>
          <a:noFill/>
          <a:ln w="38100" cap="rnd">
            <a:solidFill>
              <a:srgbClr val="1FC2A4"/>
            </a:solidFill>
            <a:prstDash val="dash"/>
            <a:round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F033C4F-9AD6-481B-8869-1AE56CE0B0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4612083" y="-203223"/>
            <a:ext cx="1715729" cy="12341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2274862C-07E0-4A58-830F-B838F07E9A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680115" y="30527"/>
            <a:ext cx="1278448" cy="9196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09A0F8A-96D7-43D1-ABB4-9030B62BC28E}"/>
              </a:ext>
            </a:extLst>
          </p:cNvPr>
          <p:cNvSpPr/>
          <p:nvPr/>
        </p:nvSpPr>
        <p:spPr>
          <a:xfrm>
            <a:off x="2016045" y="1734130"/>
            <a:ext cx="9434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thầm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cầu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6074650-605F-4DAF-B40C-27ADE6CB3490}"/>
              </a:ext>
            </a:extLst>
          </p:cNvPr>
          <p:cNvSpPr/>
          <p:nvPr/>
        </p:nvSpPr>
        <p:spPr>
          <a:xfrm>
            <a:off x="1224466" y="2969120"/>
            <a:ext cx="100746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306FFFA-AC3F-4332-9AA1-1A88850BD976}"/>
              </a:ext>
            </a:extLst>
          </p:cNvPr>
          <p:cNvSpPr/>
          <p:nvPr/>
        </p:nvSpPr>
        <p:spPr>
          <a:xfrm>
            <a:off x="1224466" y="4364640"/>
            <a:ext cx="9340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 Em cần lưu ý điều gì khi trình bày bài 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20B77F8-F4D0-4FF8-938A-F2FA75A2B8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73" y="1556279"/>
            <a:ext cx="1140780" cy="11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3001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43513CA5-3C94-495A-AE3A-977CC3AC1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6F981E6D-BC53-4FA7-B5BB-92DB0D6BA4C1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7F83A436-D185-46F8-8CBE-D179C71CD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ED8BB6E2-5004-4A90-8AEC-EE2AB0E92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B9BBC164-E4E6-4701-BBAD-004166124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14B520A4-AE97-4A8D-89BA-F7F99A25E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857E5F4E-BF6C-4D83-A66A-5CD22E34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5F822ED9-3038-4E7C-8AEA-1654AAD8E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EE8B5DCB-3A12-428A-8EBE-523AA7D39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F9C26260-22E7-4515-884D-1370862B2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7C7CEA9D-24B9-4306-87C7-347769242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00D07D4A-A4E6-4B53-8C9C-62587AEAB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440671" y="5712542"/>
              <a:ext cx="2711405" cy="11432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45C8D0D7-9B4D-451E-BDC4-DDAAC7AE3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FF31809B-D1E7-4471-843F-D0EAD59930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5ED84BDB-C480-4A22-BF40-C62D5BD4E8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0F99D359-B3FC-4CCD-8CAF-611DA45E1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4DDBB422-7AF9-4C25-A150-B12D7761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6127DAFB-F398-4D82-8D45-0DE782B00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grpSp>
        <p:nvGrpSpPr>
          <p:cNvPr id="45" name="组合 44">
            <a:extLst>
              <a:ext uri="{FF2B5EF4-FFF2-40B4-BE49-F238E27FC236}">
                <a16:creationId xmlns="" xmlns:a16="http://schemas.microsoft.com/office/drawing/2014/main" id="{786BAB6E-E8CD-431E-B023-959603FD7B1E}"/>
              </a:ext>
            </a:extLst>
          </p:cNvPr>
          <p:cNvGrpSpPr/>
          <p:nvPr/>
        </p:nvGrpSpPr>
        <p:grpSpPr>
          <a:xfrm>
            <a:off x="683623" y="1327272"/>
            <a:ext cx="3787616" cy="840919"/>
            <a:chOff x="1052519" y="1581116"/>
            <a:chExt cx="3787616" cy="840919"/>
          </a:xfrm>
        </p:grpSpPr>
        <p:grpSp>
          <p:nvGrpSpPr>
            <p:cNvPr id="20" name="组合 19">
              <a:extLst>
                <a:ext uri="{FF2B5EF4-FFF2-40B4-BE49-F238E27FC236}">
                  <a16:creationId xmlns="" xmlns:a16="http://schemas.microsoft.com/office/drawing/2014/main" id="{36B5E029-75C2-4D9F-8BC8-330C834666CC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21" name="Rectangle 4">
                <a:extLst>
                  <a:ext uri="{FF2B5EF4-FFF2-40B4-BE49-F238E27FC236}">
                    <a16:creationId xmlns="" xmlns:a16="http://schemas.microsoft.com/office/drawing/2014/main" id="{0765A9CA-2EF6-4F3B-B750-37596C09B1F6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2" name="Rectangle 4">
                <a:extLst>
                  <a:ext uri="{FF2B5EF4-FFF2-40B4-BE49-F238E27FC236}">
                    <a16:creationId xmlns="" xmlns:a16="http://schemas.microsoft.com/office/drawing/2014/main" id="{F167C871-8163-4983-BAD5-7614F84B759D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3" name="文本框 22">
              <a:extLst>
                <a:ext uri="{FF2B5EF4-FFF2-40B4-BE49-F238E27FC236}">
                  <a16:creationId xmlns="" xmlns:a16="http://schemas.microsoft.com/office/drawing/2014/main" id="{442E71A3-C184-429B-AABB-FE76089BCD39}"/>
                </a:ext>
              </a:extLst>
            </p:cNvPr>
            <p:cNvSpPr txBox="1"/>
            <p:nvPr/>
          </p:nvSpPr>
          <p:spPr>
            <a:xfrm>
              <a:off x="2198330" y="1672714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2" name="组合 44">
            <a:extLst>
              <a:ext uri="{FF2B5EF4-FFF2-40B4-BE49-F238E27FC236}">
                <a16:creationId xmlns="" xmlns:a16="http://schemas.microsoft.com/office/drawing/2014/main" id="{C8106DA7-9D66-47F6-BEAD-B2C35AA1CBC7}"/>
              </a:ext>
            </a:extLst>
          </p:cNvPr>
          <p:cNvGrpSpPr/>
          <p:nvPr/>
        </p:nvGrpSpPr>
        <p:grpSpPr>
          <a:xfrm>
            <a:off x="5773522" y="1339972"/>
            <a:ext cx="3787616" cy="840919"/>
            <a:chOff x="1052519" y="1581116"/>
            <a:chExt cx="3787616" cy="840919"/>
          </a:xfrm>
        </p:grpSpPr>
        <p:grpSp>
          <p:nvGrpSpPr>
            <p:cNvPr id="53" name="组合 19">
              <a:extLst>
                <a:ext uri="{FF2B5EF4-FFF2-40B4-BE49-F238E27FC236}">
                  <a16:creationId xmlns="" xmlns:a16="http://schemas.microsoft.com/office/drawing/2014/main" id="{7F4ABADF-1390-4005-A949-B90800F8E988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55" name="Rectangle 4">
                <a:extLst>
                  <a:ext uri="{FF2B5EF4-FFF2-40B4-BE49-F238E27FC236}">
                    <a16:creationId xmlns="" xmlns:a16="http://schemas.microsoft.com/office/drawing/2014/main" id="{5E56C7A2-A8EF-40D1-9DDB-B3BBAE434C35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6" name="Rectangle 4">
                <a:extLst>
                  <a:ext uri="{FF2B5EF4-FFF2-40B4-BE49-F238E27FC236}">
                    <a16:creationId xmlns="" xmlns:a16="http://schemas.microsoft.com/office/drawing/2014/main" id="{A34D59AD-5EEF-4E42-A558-AEC6914D4E58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54" name="文本框 22">
              <a:extLst>
                <a:ext uri="{FF2B5EF4-FFF2-40B4-BE49-F238E27FC236}">
                  <a16:creationId xmlns="" xmlns:a16="http://schemas.microsoft.com/office/drawing/2014/main" id="{09335A9A-399A-48E9-8671-70CF62D5CEEB}"/>
                </a:ext>
              </a:extLst>
            </p:cNvPr>
            <p:cNvSpPr txBox="1"/>
            <p:nvPr/>
          </p:nvSpPr>
          <p:spPr>
            <a:xfrm>
              <a:off x="1749539" y="1611960"/>
              <a:ext cx="15848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rối</a:t>
              </a: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rít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7" name="组合 44">
            <a:extLst>
              <a:ext uri="{FF2B5EF4-FFF2-40B4-BE49-F238E27FC236}">
                <a16:creationId xmlns="" xmlns:a16="http://schemas.microsoft.com/office/drawing/2014/main" id="{FA7D7E48-5296-4D5F-9EB9-1DD564BAB0BB}"/>
              </a:ext>
            </a:extLst>
          </p:cNvPr>
          <p:cNvGrpSpPr/>
          <p:nvPr/>
        </p:nvGrpSpPr>
        <p:grpSpPr>
          <a:xfrm>
            <a:off x="1957146" y="2814993"/>
            <a:ext cx="3787616" cy="840919"/>
            <a:chOff x="1052519" y="1581116"/>
            <a:chExt cx="3787616" cy="840919"/>
          </a:xfrm>
        </p:grpSpPr>
        <p:grpSp>
          <p:nvGrpSpPr>
            <p:cNvPr id="58" name="组合 19">
              <a:extLst>
                <a:ext uri="{FF2B5EF4-FFF2-40B4-BE49-F238E27FC236}">
                  <a16:creationId xmlns="" xmlns:a16="http://schemas.microsoft.com/office/drawing/2014/main" id="{67876D46-38C2-40BC-A577-3DF8E0E20317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60" name="Rectangle 4">
                <a:extLst>
                  <a:ext uri="{FF2B5EF4-FFF2-40B4-BE49-F238E27FC236}">
                    <a16:creationId xmlns="" xmlns:a16="http://schemas.microsoft.com/office/drawing/2014/main" id="{7107A072-D9B4-4B40-98CF-01315FD5DE0A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1" name="Rectangle 4">
                <a:extLst>
                  <a:ext uri="{FF2B5EF4-FFF2-40B4-BE49-F238E27FC236}">
                    <a16:creationId xmlns="" xmlns:a16="http://schemas.microsoft.com/office/drawing/2014/main" id="{20CA4821-5E04-45B3-9F38-F4E5B59B4736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59" name="文本框 22">
              <a:extLst>
                <a:ext uri="{FF2B5EF4-FFF2-40B4-BE49-F238E27FC236}">
                  <a16:creationId xmlns="" xmlns:a16="http://schemas.microsoft.com/office/drawing/2014/main" id="{4D282DB1-D259-4DFA-AD0C-407624737F38}"/>
                </a:ext>
              </a:extLst>
            </p:cNvPr>
            <p:cNvSpPr txBox="1"/>
            <p:nvPr/>
          </p:nvSpPr>
          <p:spPr>
            <a:xfrm>
              <a:off x="2022422" y="1726364"/>
              <a:ext cx="18614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vòm</a:t>
              </a: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2" name="组合 44">
            <a:extLst>
              <a:ext uri="{FF2B5EF4-FFF2-40B4-BE49-F238E27FC236}">
                <a16:creationId xmlns="" xmlns:a16="http://schemas.microsoft.com/office/drawing/2014/main" id="{B62DB943-D215-4598-8A9B-DF3BB911CAB1}"/>
              </a:ext>
            </a:extLst>
          </p:cNvPr>
          <p:cNvGrpSpPr/>
          <p:nvPr/>
        </p:nvGrpSpPr>
        <p:grpSpPr>
          <a:xfrm>
            <a:off x="7485684" y="2745288"/>
            <a:ext cx="3787616" cy="840919"/>
            <a:chOff x="1052519" y="1581116"/>
            <a:chExt cx="3787616" cy="840919"/>
          </a:xfrm>
        </p:grpSpPr>
        <p:grpSp>
          <p:nvGrpSpPr>
            <p:cNvPr id="63" name="组合 19">
              <a:extLst>
                <a:ext uri="{FF2B5EF4-FFF2-40B4-BE49-F238E27FC236}">
                  <a16:creationId xmlns="" xmlns:a16="http://schemas.microsoft.com/office/drawing/2014/main" id="{961DF348-BFA8-4D61-9BB6-0E80A88EA5E3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65" name="Rectangle 4">
                <a:extLst>
                  <a:ext uri="{FF2B5EF4-FFF2-40B4-BE49-F238E27FC236}">
                    <a16:creationId xmlns="" xmlns:a16="http://schemas.microsoft.com/office/drawing/2014/main" id="{492BFA32-75DC-412D-B972-E5B6BF01DFF8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6" name="Rectangle 4">
                <a:extLst>
                  <a:ext uri="{FF2B5EF4-FFF2-40B4-BE49-F238E27FC236}">
                    <a16:creationId xmlns="" xmlns:a16="http://schemas.microsoft.com/office/drawing/2014/main" id="{A3B49D47-1194-461F-8446-AA0085AF860B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64" name="文本框 22">
              <a:extLst>
                <a:ext uri="{FF2B5EF4-FFF2-40B4-BE49-F238E27FC236}">
                  <a16:creationId xmlns="" xmlns:a16="http://schemas.microsoft.com/office/drawing/2014/main" id="{2EFBC6C1-A871-4B53-AF1A-0B31936434FE}"/>
                </a:ext>
              </a:extLst>
            </p:cNvPr>
            <p:cNvSpPr txBox="1"/>
            <p:nvPr/>
          </p:nvSpPr>
          <p:spPr>
            <a:xfrm>
              <a:off x="2223569" y="1620594"/>
              <a:ext cx="17203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0CBF6266-F4E9-46C3-8F95-E59ADF229E4F}"/>
              </a:ext>
            </a:extLst>
          </p:cNvPr>
          <p:cNvSpPr/>
          <p:nvPr/>
        </p:nvSpPr>
        <p:spPr>
          <a:xfrm>
            <a:off x="4064563" y="347376"/>
            <a:ext cx="4742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D3818617-744D-446D-8E5F-F0C25237F64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965" y="-8643"/>
            <a:ext cx="1140780" cy="11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9086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E93AAB5-B94E-4E7C-AD86-AA3A15D51E8F}"/>
              </a:ext>
            </a:extLst>
          </p:cNvPr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B84E6B0-66F4-4CCB-9EEC-E661CD624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609" y="3951584"/>
            <a:ext cx="4493257" cy="31778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431313B-0036-403C-874F-8AE3B5CF3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720448" y="-136349"/>
            <a:ext cx="1715729" cy="123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B984D61-7F67-4540-82BC-CE6E9BC08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22" y="72580"/>
            <a:ext cx="1113112" cy="1113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E959060-2499-4CA4-BED8-B00D625981F1}"/>
              </a:ext>
            </a:extLst>
          </p:cNvPr>
          <p:cNvSpPr/>
          <p:nvPr/>
        </p:nvSpPr>
        <p:spPr>
          <a:xfrm>
            <a:off x="3880906" y="323955"/>
            <a:ext cx="4430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18" name="Picture 4" descr="Mẫu giấy 5 ô ly - Mẫu giấy luyện viết chữ - Download.vn">
            <a:extLst>
              <a:ext uri="{FF2B5EF4-FFF2-40B4-BE49-F238E27FC236}">
                <a16:creationId xmlns="" xmlns:a16="http://schemas.microsoft.com/office/drawing/2014/main" id="{DB278F43-2683-477E-8956-B53AC7270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CA4351A7-0CF9-45EB-9872-6F09A764F112}"/>
              </a:ext>
            </a:extLst>
          </p:cNvPr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1607B2C-D1BC-4396-A5BE-3393C83B5772}"/>
              </a:ext>
            </a:extLst>
          </p:cNvPr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EA00F404-DE2B-444D-A06D-8E42484874A4}"/>
              </a:ext>
            </a:extLst>
          </p:cNvPr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FE067C8-77AF-440D-9EED-96CF5A011AC9}"/>
              </a:ext>
            </a:extLst>
          </p:cNvPr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4E408EC-283D-4DEC-ABC9-303F399DB59E}"/>
              </a:ext>
            </a:extLst>
          </p:cNvPr>
          <p:cNvSpPr txBox="1"/>
          <p:nvPr/>
        </p:nvSpPr>
        <p:spPr>
          <a:xfrm>
            <a:off x="4459262" y="2404941"/>
            <a:ext cx="491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Bác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xà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cừ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vươn</a:t>
            </a:r>
            <a:r>
              <a:rPr lang="el-GR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cao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920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 animBg="1"/>
      <p:bldP spid="22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="" xmlns:a16="http://schemas.microsoft.com/office/drawing/2014/main" id="{A46CA43D-F9F8-4B5E-BAA4-6EC9D43EEEE7}"/>
              </a:ext>
            </a:extLst>
          </p:cNvPr>
          <p:cNvGrpSpPr/>
          <p:nvPr/>
        </p:nvGrpSpPr>
        <p:grpSpPr>
          <a:xfrm>
            <a:off x="310576" y="456833"/>
            <a:ext cx="11714745" cy="5608494"/>
            <a:chOff x="1254803" y="1501448"/>
            <a:chExt cx="10082234" cy="2489152"/>
          </a:xfrm>
        </p:grpSpPr>
        <p:sp>
          <p:nvSpPr>
            <p:cNvPr id="34" name="Rectangle 4">
              <a:extLst>
                <a:ext uri="{FF2B5EF4-FFF2-40B4-BE49-F238E27FC236}">
                  <a16:creationId xmlns="" xmlns:a16="http://schemas.microsoft.com/office/drawing/2014/main" id="{79FFB50E-06FA-456E-96C3-46C773546F63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="" xmlns:a16="http://schemas.microsoft.com/office/drawing/2014/main" id="{147AA30A-676E-4DC7-964A-A5CF17E6C72E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3DB13E6F-53E5-4D9A-A233-4E0B0D093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18" y="4366631"/>
            <a:ext cx="3262755" cy="326275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14929F6B-9B2C-4318-8ADF-0D719E27F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22" y="4919947"/>
            <a:ext cx="2499277" cy="249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B172E0A-6D76-4813-8DE8-D48EC16F7A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091" y="589385"/>
            <a:ext cx="1098934" cy="1098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5BF57A7-07C2-4655-885A-B4E31585042F}"/>
              </a:ext>
            </a:extLst>
          </p:cNvPr>
          <p:cNvSpPr/>
          <p:nvPr/>
        </p:nvSpPr>
        <p:spPr>
          <a:xfrm>
            <a:off x="3551719" y="718796"/>
            <a:ext cx="5163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Rectangular Callout 8">
            <a:extLst>
              <a:ext uri="{FF2B5EF4-FFF2-40B4-BE49-F238E27FC236}">
                <a16:creationId xmlns="" xmlns:a16="http://schemas.microsoft.com/office/drawing/2014/main" id="{5D5B96EA-3527-4640-9873-64D4DFD79869}"/>
              </a:ext>
            </a:extLst>
          </p:cNvPr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name="adj1" fmla="val 40795"/>
              <a:gd name="adj2" fmla="val 86851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ular Callout 10">
            <a:extLst>
              <a:ext uri="{FF2B5EF4-FFF2-40B4-BE49-F238E27FC236}">
                <a16:creationId xmlns="" xmlns:a16="http://schemas.microsoft.com/office/drawing/2014/main" id="{0C114BAB-EBCB-44DA-984E-BA5D307F6DA5}"/>
              </a:ext>
            </a:extLst>
          </p:cNvPr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name="adj1" fmla="val -63541"/>
              <a:gd name="adj2" fmla="val 136012"/>
            </a:avLst>
          </a:prstGeom>
          <a:solidFill>
            <a:srgbClr val="E1F2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25 – 30cm</a:t>
            </a:r>
          </a:p>
        </p:txBody>
      </p:sp>
      <p:sp>
        <p:nvSpPr>
          <p:cNvPr id="13" name="Rectangular Callout 11">
            <a:extLst>
              <a:ext uri="{FF2B5EF4-FFF2-40B4-BE49-F238E27FC236}">
                <a16:creationId xmlns="" xmlns:a16="http://schemas.microsoft.com/office/drawing/2014/main" id="{6D2EA8B3-C8DF-40F3-923C-43F71CFFE80A}"/>
              </a:ext>
            </a:extLst>
          </p:cNvPr>
          <p:cNvSpPr/>
          <p:nvPr/>
        </p:nvSpPr>
        <p:spPr>
          <a:xfrm>
            <a:off x="7346397" y="2856700"/>
            <a:ext cx="4184541" cy="1047742"/>
          </a:xfrm>
          <a:prstGeom prst="wedgeRectCallout">
            <a:avLst>
              <a:gd name="adj1" fmla="val -56759"/>
              <a:gd name="adj2" fmla="val 98155"/>
            </a:avLst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16696ABE-9B5A-4DA8-B264-624C997E43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4373812" y="3384927"/>
            <a:ext cx="2988675" cy="346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333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06CEB60E-D497-49AF-AFC8-5A9CBE7D9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00" y="1493005"/>
            <a:ext cx="5218117" cy="5218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A89DC7B-ADEA-4297-960A-AB828E00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636" y="0"/>
            <a:ext cx="8634364" cy="63763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E8606DC-1184-4A21-BF63-DA3B352B7DAC}"/>
              </a:ext>
            </a:extLst>
          </p:cNvPr>
          <p:cNvSpPr/>
          <p:nvPr/>
        </p:nvSpPr>
        <p:spPr>
          <a:xfrm>
            <a:off x="5999645" y="1737234"/>
            <a:ext cx="3347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Tiêu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chí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giá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4F23026-5A35-4271-98AC-C145990A676C}"/>
              </a:ext>
            </a:extLst>
          </p:cNvPr>
          <p:cNvSpPr/>
          <p:nvPr/>
        </p:nvSpPr>
        <p:spPr>
          <a:xfrm>
            <a:off x="5768812" y="2383565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9BD29CC-36E8-4D48-826D-4FE527CF0619}"/>
              </a:ext>
            </a:extLst>
          </p:cNvPr>
          <p:cNvSpPr/>
          <p:nvPr/>
        </p:nvSpPr>
        <p:spPr>
          <a:xfrm>
            <a:off x="5768812" y="3096621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75CB68B-8123-4975-A768-816C7086919B}"/>
              </a:ext>
            </a:extLst>
          </p:cNvPr>
          <p:cNvSpPr/>
          <p:nvPr/>
        </p:nvSpPr>
        <p:spPr>
          <a:xfrm>
            <a:off x="5768812" y="3809677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4829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395</Words>
  <Application>Microsoft Office PowerPoint</Application>
  <PresentationFormat>Custom</PresentationFormat>
  <Paragraphs>89</Paragraphs>
  <Slides>19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1_Office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2022-08-30T23:57:02Z</dcterms:created>
  <dcterms:modified xsi:type="dcterms:W3CDTF">2023-12-12T07:46:03Z</dcterms:modified>
</cp:coreProperties>
</file>