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0"/>
  </p:notesMasterIdLst>
  <p:sldIdLst>
    <p:sldId id="256" r:id="rId2"/>
    <p:sldId id="280" r:id="rId3"/>
    <p:sldId id="277" r:id="rId4"/>
    <p:sldId id="258" r:id="rId5"/>
    <p:sldId id="259" r:id="rId6"/>
    <p:sldId id="284" r:id="rId7"/>
    <p:sldId id="281" r:id="rId8"/>
    <p:sldId id="260" r:id="rId9"/>
    <p:sldId id="262" r:id="rId10"/>
    <p:sldId id="265" r:id="rId11"/>
    <p:sldId id="266" r:id="rId12"/>
    <p:sldId id="267" r:id="rId13"/>
    <p:sldId id="275" r:id="rId14"/>
    <p:sldId id="282" r:id="rId15"/>
    <p:sldId id="271" r:id="rId16"/>
    <p:sldId id="273" r:id="rId17"/>
    <p:sldId id="274" r:id="rId18"/>
    <p:sldId id="283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23" d="100"/>
          <a:sy n="123" d="100"/>
        </p:scale>
        <p:origin x="96" y="17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27/11/2023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90550"/>
            <a:ext cx="7191375" cy="40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66750"/>
            <a:ext cx="5049621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294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90550"/>
            <a:ext cx="2971800" cy="444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720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42950"/>
            <a:ext cx="5779008" cy="409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55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66750"/>
            <a:ext cx="4303313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42950"/>
            <a:ext cx="637081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6750"/>
            <a:ext cx="3119009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66750"/>
            <a:ext cx="3061396" cy="4216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42950"/>
            <a:ext cx="2908994" cy="4063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36814"/>
            <a:ext cx="2819400" cy="421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66750"/>
            <a:ext cx="3124200" cy="4249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52" y="742950"/>
            <a:ext cx="5416296" cy="4050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219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9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8" y="742950"/>
            <a:ext cx="6996895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5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42950"/>
            <a:ext cx="6694538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19150"/>
            <a:ext cx="5235092" cy="396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47A55C-4433-E87A-4B1A-D73C1A0D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3350"/>
            <a:ext cx="2819400" cy="2133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4D8F7E-18CE-9C0E-8375-3B4C68F4B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7150"/>
            <a:ext cx="2975811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18D69F-8860-DC09-F159-67893B2F19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00" r="9333"/>
          <a:stretch/>
        </p:blipFill>
        <p:spPr>
          <a:xfrm>
            <a:off x="457200" y="2633759"/>
            <a:ext cx="3276600" cy="2219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86A080-2852-F8B5-123F-F09FABF34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2571750"/>
            <a:ext cx="4031463" cy="22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66750"/>
            <a:ext cx="2971800" cy="4278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90550"/>
            <a:ext cx="3292789" cy="435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4"/>
            <a:ext cx="9144000" cy="51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33350"/>
            <a:ext cx="639163" cy="8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66750"/>
            <a:ext cx="5614586" cy="4293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0</Words>
  <Application>Microsoft Office PowerPoint</Application>
  <PresentationFormat>On-screen Show (16:9)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47</cp:revision>
  <dcterms:created xsi:type="dcterms:W3CDTF">2021-10-03T03:45:32Z</dcterms:created>
  <dcterms:modified xsi:type="dcterms:W3CDTF">2023-11-27T09:20:27Z</dcterms:modified>
</cp:coreProperties>
</file>