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60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86" r:id="rId12"/>
    <p:sldId id="278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2735580" y="203263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https://www.youtube.com/watch?v=DAaUv7oRPq8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950970" y="653415"/>
            <a:ext cx="3664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000" b="1">
                <a:solidFill>
                  <a:srgbClr val="FF0000"/>
                </a:solidFill>
                <a:latin typeface="UVN Mua Thu" panose="03020702040507090A04" charset="0"/>
                <a:cs typeface="UVN Mua Thu" panose="03020702040507090A04" charset="0"/>
              </a:rPr>
              <a:t>Khởi động</a:t>
            </a:r>
            <a:endParaRPr lang="en-US" sz="6000" b="1">
              <a:solidFill>
                <a:srgbClr val="FF0000"/>
              </a:solidFill>
              <a:latin typeface="UVN Mua Thu" panose="03020702040507090A04" charset="0"/>
              <a:cs typeface="UVN Mua Thu" panose="03020702040507090A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7075" y="1991360"/>
            <a:ext cx="8814435" cy="79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BÀI 29: </a:t>
            </a:r>
            <a:r>
              <a:rPr lang="vi-VN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NGÀY - GIỜ,</a:t>
            </a:r>
            <a:r>
              <a:rPr lang="en-US" altLang="vi-VN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GIỜ - PHÚT</a:t>
            </a:r>
            <a:r>
              <a:rPr lang="en-US" altLang="vi-VN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(T2)</a:t>
            </a:r>
            <a:endParaRPr lang="en-US" altLang="vi-VN" sz="3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215" y="1360170"/>
            <a:ext cx="875538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NGÀY - GIỜ, GIỜ - PHÚT, NGÀY - THÁNG</a:t>
            </a:r>
            <a:endParaRPr lang="en-US" sz="35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88260" y="345440"/>
            <a:ext cx="73672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Thứ năm ngày 14 tháng 12 năm 2023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000" b="1" u="sng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3000" b="1" u="sng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8630" y="1233805"/>
            <a:ext cx="2479675" cy="685099"/>
            <a:chOff x="1523998" y="0"/>
            <a:chExt cx="2190751" cy="1078790"/>
          </a:xfrm>
        </p:grpSpPr>
        <p:grpSp>
          <p:nvGrpSpPr>
            <p:cNvPr id="11" name="Group 10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35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35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4" name="TextBox 5"/>
            <p:cNvSpPr txBox="1"/>
            <p:nvPr/>
          </p:nvSpPr>
          <p:spPr>
            <a:xfrm>
              <a:off x="1627234" y="86888"/>
              <a:ext cx="1972089" cy="99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vi-VN" sz="3500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3500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vi-VN" sz="35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  <a:endParaRPr lang="vi-VN" sz="2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  <a:endParaRPr lang="vi-VN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/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/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/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/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/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/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/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/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/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/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/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/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/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/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/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/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/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  <a:endParaRPr lang="vi-VN" sz="2400" dirty="0"/>
              </a:p>
              <a:p>
                <a:r>
                  <a:rPr lang="vi-VN" sz="2400" dirty="0"/>
                  <a:t>lúc      giờ       phút sáng. </a:t>
                </a:r>
                <a:endParaRPr lang="vi-VN" sz="2400" dirty="0"/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/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  <a:endParaRPr lang="vi-VN" sz="2400" dirty="0"/>
              </a:p>
              <a:p>
                <a:r>
                  <a:rPr lang="vi-VN" sz="2400" dirty="0"/>
                  <a:t>lúc      giờ       phút chiều.</a:t>
                </a:r>
                <a:endParaRPr lang="vi-VN" sz="2400" dirty="0"/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: Rounded Corners 17"/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/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  <a:endParaRPr lang="vi-VN" sz="2400" dirty="0"/>
              </a:p>
              <a:p>
                <a:r>
                  <a:rPr lang="vi-VN" sz="2400" dirty="0"/>
                  <a:t>lúc      giờ       phút. </a:t>
                </a:r>
                <a:endParaRPr lang="vi-VN" sz="2400" dirty="0"/>
              </a:p>
            </p:txBody>
          </p:sp>
          <p:sp>
            <p:nvSpPr>
              <p:cNvPr id="21" name="Rectangle: Rounded Corners 20"/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/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  <a:endParaRPr lang="vi-VN" sz="2400" dirty="0"/>
              </a:p>
              <a:p>
                <a:r>
                  <a:rPr lang="vi-VN" sz="2400" dirty="0"/>
                  <a:t>Rô-bốt đang ngủ.</a:t>
                </a:r>
                <a:endParaRPr lang="vi-VN" sz="2400" dirty="0"/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10" name="Parallelogram 9"/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  <a:endParaRPr lang="vi-V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51169"/>
            <a:stretch>
              <a:fillRect/>
            </a:stretch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0962"/>
            <a:stretch>
              <a:fillRect/>
            </a:stretch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/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  <a:endParaRPr lang="vi-VN" sz="2400" dirty="0"/>
              </a:p>
              <a:p>
                <a:r>
                  <a:rPr lang="vi-VN" sz="2400" dirty="0"/>
                  <a:t>lúc      giờ       phút sáng. </a:t>
                </a:r>
                <a:endParaRPr lang="vi-VN" sz="2400" dirty="0"/>
              </a:p>
            </p:txBody>
          </p:sp>
          <p:sp>
            <p:nvSpPr>
              <p:cNvPr id="58" name="Rectangle: Rounded Corners 57"/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: Rounded Corners 58"/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/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  <a:endParaRPr lang="vi-VN" sz="2400" dirty="0"/>
              </a:p>
              <a:p>
                <a:r>
                  <a:rPr lang="vi-VN" sz="2400" dirty="0"/>
                  <a:t>lúc      giờ       phút chiều.</a:t>
                </a:r>
                <a:endParaRPr lang="vi-VN" sz="2400" dirty="0"/>
              </a:p>
            </p:txBody>
          </p:sp>
          <p:sp>
            <p:nvSpPr>
              <p:cNvPr id="62" name="Rectangle: Rounded Corners 61"/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: Rounded Corners 62"/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/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  <a:endParaRPr lang="vi-VN" sz="2400" dirty="0"/>
              </a:p>
            </p:txBody>
          </p:sp>
          <p:sp>
            <p:nvSpPr>
              <p:cNvPr id="66" name="Rectangle: Rounded Corners 65"/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/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  <a:endParaRPr lang="vi-VN" sz="2400" dirty="0"/>
              </a:p>
              <a:p>
                <a:r>
                  <a:rPr lang="vi-VN" sz="2400" dirty="0"/>
                  <a:t>lúc       giờ      phút tối.</a:t>
                </a:r>
                <a:endParaRPr lang="vi-VN" sz="2400" dirty="0"/>
              </a:p>
            </p:txBody>
          </p:sp>
          <p:sp>
            <p:nvSpPr>
              <p:cNvPr id="70" name="Rectangle: Rounded Corners 69"/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: Rounded Corners 70"/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10" name="Parallelogram 9"/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7075" y="1991360"/>
            <a:ext cx="8814435" cy="79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BÀI 29: </a:t>
            </a:r>
            <a:r>
              <a:rPr lang="vi-VN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NGÀY - GIỜ,</a:t>
            </a:r>
            <a:r>
              <a:rPr lang="en-US" altLang="vi-VN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GIỜ - PHÚT</a:t>
            </a:r>
            <a:endParaRPr lang="vi-VN" sz="35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215" y="1360170"/>
            <a:ext cx="875538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NGÀY - GIỜ, GIỜ - PHÚT, NGÀY - THÁNG</a:t>
            </a:r>
            <a:endParaRPr lang="en-US" sz="35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88260" y="345440"/>
            <a:ext cx="73672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Thứ năm ngày 14 tháng 12 năm 2023</a:t>
            </a:r>
            <a:endParaRPr lang="en-US" sz="3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3000" b="1" u="sng"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sz="3000" b="1" u="sng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8630" y="1233805"/>
            <a:ext cx="2479675" cy="685099"/>
            <a:chOff x="1523998" y="0"/>
            <a:chExt cx="2190751" cy="1078790"/>
          </a:xfrm>
        </p:grpSpPr>
        <p:grpSp>
          <p:nvGrpSpPr>
            <p:cNvPr id="11" name="Group 10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35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sz="350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4" name="TextBox 5"/>
            <p:cNvSpPr txBox="1"/>
            <p:nvPr/>
          </p:nvSpPr>
          <p:spPr>
            <a:xfrm>
              <a:off x="1627234" y="86888"/>
              <a:ext cx="1972089" cy="991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vi-VN" sz="3500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3500" dirty="0">
                  <a:solidFill>
                    <a:srgbClr val="002060"/>
                  </a:solidFill>
                  <a:latin typeface="Times New Roman" panose="02020603050405020304" charset="0"/>
                  <a:cs typeface="Times New Roman" panose="02020603050405020304" charset="0"/>
                </a:rPr>
                <a:t>6</a:t>
              </a:r>
              <a:endParaRPr lang="vi-VN" sz="35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429" b="4290"/>
          <a:stretch>
            <a:fillRect/>
          </a:stretch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/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-1" fmla="*/ 3503728 w 4309680"/>
                <a:gd name="connsiteY0-2" fmla="*/ 1699454 h 1699454"/>
                <a:gd name="connsiteX1-3" fmla="*/ 2633504 w 4309680"/>
                <a:gd name="connsiteY1-4" fmla="*/ 1388831 h 1699454"/>
                <a:gd name="connsiteX2-5" fmla="*/ 1429911 w 4309680"/>
                <a:gd name="connsiteY2-6" fmla="*/ 1365521 h 1699454"/>
                <a:gd name="connsiteX3-7" fmla="*/ 1374990 w 4309680"/>
                <a:gd name="connsiteY3-8" fmla="*/ 47616 h 1699454"/>
                <a:gd name="connsiteX4-9" fmla="*/ 2594347 w 4309680"/>
                <a:gd name="connsiteY4-10" fmla="*/ 14837 h 1699454"/>
                <a:gd name="connsiteX5-11" fmla="*/ 3385338 w 4309680"/>
                <a:gd name="connsiteY5-12" fmla="*/ 1280292 h 1699454"/>
                <a:gd name="connsiteX6-13" fmla="*/ 3503728 w 4309680"/>
                <a:gd name="connsiteY6-14" fmla="*/ 1699454 h 1699454"/>
                <a:gd name="connsiteX0-15" fmla="*/ 3503728 w 4309680"/>
                <a:gd name="connsiteY0-16" fmla="*/ 1699454 h 1702113"/>
                <a:gd name="connsiteX1-17" fmla="*/ 3213867 w 4309680"/>
                <a:gd name="connsiteY1-18" fmla="*/ 1341303 h 1702113"/>
                <a:gd name="connsiteX2-19" fmla="*/ 2633504 w 4309680"/>
                <a:gd name="connsiteY2-20" fmla="*/ 1388831 h 1702113"/>
                <a:gd name="connsiteX3-21" fmla="*/ 1429911 w 4309680"/>
                <a:gd name="connsiteY3-22" fmla="*/ 1365521 h 1702113"/>
                <a:gd name="connsiteX4-23" fmla="*/ 1374990 w 4309680"/>
                <a:gd name="connsiteY4-24" fmla="*/ 47616 h 1702113"/>
                <a:gd name="connsiteX5-25" fmla="*/ 2594347 w 4309680"/>
                <a:gd name="connsiteY5-26" fmla="*/ 14837 h 1702113"/>
                <a:gd name="connsiteX6-27" fmla="*/ 3385338 w 4309680"/>
                <a:gd name="connsiteY6-28" fmla="*/ 1280292 h 1702113"/>
                <a:gd name="connsiteX7" fmla="*/ 3503728 w 4309680"/>
                <a:gd name="connsiteY7" fmla="*/ 1699454 h 1702113"/>
                <a:gd name="connsiteX0-29" fmla="*/ 3325928 w 4309680"/>
                <a:gd name="connsiteY0-30" fmla="*/ 1702629 h 1705265"/>
                <a:gd name="connsiteX1-31" fmla="*/ 3213867 w 4309680"/>
                <a:gd name="connsiteY1-32" fmla="*/ 1341303 h 1705265"/>
                <a:gd name="connsiteX2-33" fmla="*/ 2633504 w 4309680"/>
                <a:gd name="connsiteY2-34" fmla="*/ 1388831 h 1705265"/>
                <a:gd name="connsiteX3-35" fmla="*/ 1429911 w 4309680"/>
                <a:gd name="connsiteY3-36" fmla="*/ 1365521 h 1705265"/>
                <a:gd name="connsiteX4-37" fmla="*/ 1374990 w 4309680"/>
                <a:gd name="connsiteY4-38" fmla="*/ 47616 h 1705265"/>
                <a:gd name="connsiteX5-39" fmla="*/ 2594347 w 4309680"/>
                <a:gd name="connsiteY5-40" fmla="*/ 14837 h 1705265"/>
                <a:gd name="connsiteX6-41" fmla="*/ 3385338 w 4309680"/>
                <a:gd name="connsiteY6-42" fmla="*/ 1280292 h 1705265"/>
                <a:gd name="connsiteX7-43" fmla="*/ 3325928 w 4309680"/>
                <a:gd name="connsiteY7-44" fmla="*/ 1702629 h 1705265"/>
                <a:gd name="connsiteX0-45" fmla="*/ 3272588 w 4309680"/>
                <a:gd name="connsiteY0-46" fmla="*/ 1687389 h 1690138"/>
                <a:gd name="connsiteX1-47" fmla="*/ 3213867 w 4309680"/>
                <a:gd name="connsiteY1-48" fmla="*/ 1341303 h 1690138"/>
                <a:gd name="connsiteX2-49" fmla="*/ 2633504 w 4309680"/>
                <a:gd name="connsiteY2-50" fmla="*/ 1388831 h 1690138"/>
                <a:gd name="connsiteX3-51" fmla="*/ 1429911 w 4309680"/>
                <a:gd name="connsiteY3-52" fmla="*/ 1365521 h 1690138"/>
                <a:gd name="connsiteX4-53" fmla="*/ 1374990 w 4309680"/>
                <a:gd name="connsiteY4-54" fmla="*/ 47616 h 1690138"/>
                <a:gd name="connsiteX5-55" fmla="*/ 2594347 w 4309680"/>
                <a:gd name="connsiteY5-56" fmla="*/ 14837 h 1690138"/>
                <a:gd name="connsiteX6-57" fmla="*/ 3385338 w 4309680"/>
                <a:gd name="connsiteY6-58" fmla="*/ 1280292 h 1690138"/>
                <a:gd name="connsiteX7-59" fmla="*/ 3272588 w 4309680"/>
                <a:gd name="connsiteY7-60" fmla="*/ 1687389 h 1690138"/>
                <a:gd name="connsiteX0-61" fmla="*/ 3272588 w 4363789"/>
                <a:gd name="connsiteY0-62" fmla="*/ 1687389 h 1690138"/>
                <a:gd name="connsiteX1-63" fmla="*/ 3213867 w 4363789"/>
                <a:gd name="connsiteY1-64" fmla="*/ 1341303 h 1690138"/>
                <a:gd name="connsiteX2-65" fmla="*/ 2633504 w 4363789"/>
                <a:gd name="connsiteY2-66" fmla="*/ 1388831 h 1690138"/>
                <a:gd name="connsiteX3-67" fmla="*/ 1429911 w 4363789"/>
                <a:gd name="connsiteY3-68" fmla="*/ 1365521 h 1690138"/>
                <a:gd name="connsiteX4-69" fmla="*/ 1374990 w 4363789"/>
                <a:gd name="connsiteY4-70" fmla="*/ 47616 h 1690138"/>
                <a:gd name="connsiteX5-71" fmla="*/ 2594347 w 4363789"/>
                <a:gd name="connsiteY5-72" fmla="*/ 14837 h 1690138"/>
                <a:gd name="connsiteX6-73" fmla="*/ 3469158 w 4363789"/>
                <a:gd name="connsiteY6-74" fmla="*/ 1249812 h 1690138"/>
                <a:gd name="connsiteX7-75" fmla="*/ 3272588 w 4363789"/>
                <a:gd name="connsiteY7-76" fmla="*/ 1687389 h 16901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43" y="connsiteY7-44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  <a:endParaRPr lang="vi-VN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/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  <a:endParaRPr lang="vi-VN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  <a:endParaRPr lang="vi-VN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/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  <a:endParaRPr lang="vi-VN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  <a:endParaRPr lang="vi-VN" sz="2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  <a:endParaRPr lang="vi-VN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/>
                <a:gridCol w="8773798"/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/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/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767660" y="17795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/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/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/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/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/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/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/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/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/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/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/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/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/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/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/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/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/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/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/>
          <p:cNvSpPr txBox="1"/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5" name="Title 2"/>
          <p:cNvSpPr txBox="1"/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6" name="Title 2"/>
          <p:cNvSpPr txBox="1"/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7" name="Title 2"/>
          <p:cNvSpPr txBox="1"/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8" name="Title 2"/>
          <p:cNvSpPr txBox="1"/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9" name="Title 2"/>
          <p:cNvSpPr txBox="1"/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 giờ sáng</a:t>
            </a:r>
            <a:endParaRPr lang="vi-V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0" name="Title 2"/>
          <p:cNvSpPr txBox="1"/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1" name="Title 2"/>
          <p:cNvSpPr txBox="1"/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 giờ sáng</a:t>
            </a:r>
            <a:endParaRPr lang="vi-V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2" name="Title 2"/>
          <p:cNvSpPr txBox="1"/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 giờ sáng</a:t>
            </a:r>
            <a:endParaRPr lang="vi-VN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3" name="Title 2"/>
          <p:cNvSpPr txBox="1"/>
          <p:nvPr/>
        </p:nvSpPr>
        <p:spPr>
          <a:xfrm>
            <a:off x="2466340" y="1880870"/>
            <a:ext cx="2277745" cy="54864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4" name="Title 2"/>
          <p:cNvSpPr txBox="1"/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5" name="Title 2"/>
          <p:cNvSpPr txBox="1"/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6" name="Title 2"/>
          <p:cNvSpPr txBox="1"/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/ </a:t>
            </a:r>
            <a:endParaRPr lang="en-US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19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/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820456" y="186870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/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/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/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/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/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/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/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/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/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/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/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/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/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/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/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/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/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/>
          <p:cNvSpPr txBox="1"/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9" name="Title 2"/>
          <p:cNvSpPr txBox="1"/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0" name="Title 2"/>
          <p:cNvSpPr txBox="1"/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1" name="Title 2"/>
          <p:cNvSpPr txBox="1"/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2" name="Title 2"/>
          <p:cNvSpPr txBox="1"/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3" name="Title 2"/>
          <p:cNvSpPr txBox="1"/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6 giờ chiều</a:t>
            </a:r>
            <a:endParaRPr lang="vi-VN" sz="24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Title 2"/>
          <p:cNvSpPr txBox="1"/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Times New Roman" panose="02020603050405020304" charset="0"/>
                <a:cs typeface="Times New Roman" panose="02020603050405020304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Times New Roman" panose="02020603050405020304" charset="0"/>
                <a:cs typeface="Times New Roman" panose="02020603050405020304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5" name="Title 2"/>
          <p:cNvSpPr txBox="1"/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Times New Roman" panose="02020603050405020304" charset="0"/>
                <a:cs typeface="Times New Roman" panose="02020603050405020304" charset="0"/>
              </a:rPr>
              <a:t>8 giờ tối</a:t>
            </a:r>
            <a:endParaRPr lang="vi-VN" sz="2400" b="1" dirty="0">
              <a:solidFill>
                <a:srgbClr val="F5801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Title 2"/>
          <p:cNvSpPr txBox="1"/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Times New Roman" panose="02020603050405020304" charset="0"/>
                <a:cs typeface="Times New Roman" panose="02020603050405020304" charset="0"/>
              </a:rPr>
              <a:t>9 giờ tối</a:t>
            </a:r>
            <a:endParaRPr lang="vi-VN" sz="2400" b="1" dirty="0">
              <a:solidFill>
                <a:srgbClr val="F5801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7" name="Title 2"/>
          <p:cNvSpPr txBox="1"/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8" name="Title 2"/>
          <p:cNvSpPr txBox="1"/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9" name="Title 2"/>
          <p:cNvSpPr txBox="1"/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0" name="Title 2"/>
          <p:cNvSpPr txBox="1"/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9" name="Rectangle: Rounded Corners 8"/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  <a:endParaRPr lang="vi-V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  <a:endParaRPr lang="vi-VN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  <a:endParaRPr lang="vi-VN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  <a:endParaRPr lang="vi-VN" sz="24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/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WPS Presentation</Application>
  <PresentationFormat>Widescreen</PresentationFormat>
  <Paragraphs>307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Arial</vt:lpstr>
      <vt:lpstr>UTM Avo</vt:lpstr>
      <vt:lpstr>Segoe Print</vt:lpstr>
      <vt:lpstr>UTM Cookies</vt:lpstr>
      <vt:lpstr>Microsoft YaHei</vt:lpstr>
      <vt:lpstr>Arial Unicode MS</vt:lpstr>
      <vt:lpstr>Calibri</vt:lpstr>
      <vt:lpstr>Times New Roman</vt:lpstr>
      <vt:lpstr>UVN Mua Thu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LENOVO PC</cp:lastModifiedBy>
  <cp:revision>71</cp:revision>
  <dcterms:created xsi:type="dcterms:W3CDTF">2021-06-02T01:34:00Z</dcterms:created>
  <dcterms:modified xsi:type="dcterms:W3CDTF">2023-12-12T12:57:49Z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7951FB10319B49CA8C9F2C8996C24B28_12</vt:lpwstr>
  </property>
  <property fmtid="{D5CDD505-2E9C-101B-9397-08002B2CF9AE}" pid="3" name="KSOProductBuildVer">
    <vt:lpwstr>1033-12.2.0.13359</vt:lpwstr>
  </property>
</Properties>
</file>